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6"/>
  </p:notesMasterIdLst>
  <p:sldIdLst>
    <p:sldId id="257" r:id="rId2"/>
    <p:sldId id="270" r:id="rId3"/>
    <p:sldId id="264" r:id="rId4"/>
    <p:sldId id="306" r:id="rId5"/>
    <p:sldId id="307" r:id="rId6"/>
    <p:sldId id="273" r:id="rId7"/>
    <p:sldId id="327" r:id="rId8"/>
    <p:sldId id="328" r:id="rId9"/>
    <p:sldId id="269" r:id="rId10"/>
    <p:sldId id="272" r:id="rId11"/>
    <p:sldId id="271" r:id="rId12"/>
    <p:sldId id="329" r:id="rId13"/>
    <p:sldId id="274" r:id="rId14"/>
    <p:sldId id="318" r:id="rId15"/>
    <p:sldId id="276" r:id="rId16"/>
    <p:sldId id="331" r:id="rId17"/>
    <p:sldId id="319" r:id="rId18"/>
    <p:sldId id="288" r:id="rId19"/>
    <p:sldId id="277" r:id="rId20"/>
    <p:sldId id="332" r:id="rId21"/>
    <p:sldId id="333" r:id="rId22"/>
    <p:sldId id="334" r:id="rId23"/>
    <p:sldId id="335" r:id="rId24"/>
    <p:sldId id="261" r:id="rId25"/>
  </p:sldIdLst>
  <p:sldSz cx="12192000" cy="6858000"/>
  <p:notesSz cx="6858000" cy="9144000"/>
  <p:embeddedFontLst>
    <p:embeddedFont>
      <p:font typeface="맑은 고딕" panose="020B0503020000020004" pitchFamily="50" charset="-127"/>
      <p:regular r:id="rId27"/>
      <p:bold r:id="rId28"/>
    </p:embeddedFont>
    <p:embeddedFont>
      <p:font typeface="배달의민족 한나체 Air" panose="020B0600000101010101" pitchFamily="50" charset="-127"/>
      <p:regular r:id="rId29"/>
    </p:embeddedFont>
    <p:embeddedFont>
      <p:font typeface="배달의민족 한나체 Pro" panose="020B0600000101010101" pitchFamily="50" charset="-127"/>
      <p:regular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eongjae you" initials="yy" lastIdx="1" clrIdx="0">
    <p:extLst>
      <p:ext uri="{19B8F6BF-5375-455C-9EA6-DF929625EA0E}">
        <p15:presenceInfo xmlns:p15="http://schemas.microsoft.com/office/powerpoint/2012/main" userId="0a4ae3f1bc48de8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6" autoAdjust="0"/>
    <p:restoredTop sz="94660"/>
  </p:normalViewPr>
  <p:slideViewPr>
    <p:cSldViewPr snapToGrid="0">
      <p:cViewPr varScale="1">
        <p:scale>
          <a:sx n="87" d="100"/>
          <a:sy n="87" d="100"/>
        </p:scale>
        <p:origin x="29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5CB595-A5A2-4C51-B665-CEFCF9B3D731}" type="datetimeFigureOut">
              <a:rPr lang="ko-KR" altLang="en-US" smtClean="0"/>
              <a:t>2020-07-06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542B86-DFCD-4CA6-B3D3-F2042E7DE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030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836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812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572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386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495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836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041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731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515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261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153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10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gbeeedd/raspberrypi-git-server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3.pn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tutorials.org/course/2708/15212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pptbizcam.co.kr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/gi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arngitbranching.js.org/?locale=ko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rogrammers.co.kr/pages/dev-survey-2019#hiring-tim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rogrammers.co.kr/pages/dev-survey-2020#developer-tech-stack-codereview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44"/>
          <p:cNvSpPr/>
          <p:nvPr/>
        </p:nvSpPr>
        <p:spPr>
          <a:xfrm rot="3103692">
            <a:off x="8117327" y="5050095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0" name="직사각형 44"/>
          <p:cNvSpPr/>
          <p:nvPr/>
        </p:nvSpPr>
        <p:spPr>
          <a:xfrm rot="3103692">
            <a:off x="8662482" y="4869646"/>
            <a:ext cx="2116593" cy="585035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4304" h="403391">
                <a:moveTo>
                  <a:pt x="40339" y="108509"/>
                </a:moveTo>
                <a:cubicBezTo>
                  <a:pt x="448402" y="-35441"/>
                  <a:pt x="770929" y="-14043"/>
                  <a:pt x="1264304" y="46214"/>
                </a:cubicBezTo>
                <a:lnTo>
                  <a:pt x="1197363" y="403391"/>
                </a:lnTo>
                <a:cubicBezTo>
                  <a:pt x="866417" y="367945"/>
                  <a:pt x="514690" y="321037"/>
                  <a:pt x="121086" y="391979"/>
                </a:cubicBezTo>
                <a:cubicBezTo>
                  <a:pt x="59611" y="376938"/>
                  <a:pt x="-63860" y="198451"/>
                  <a:pt x="40339" y="108509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1" name="직사각형 44"/>
          <p:cNvSpPr/>
          <p:nvPr/>
        </p:nvSpPr>
        <p:spPr>
          <a:xfrm rot="3103692">
            <a:off x="7685962" y="5523552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2" name="직사각형 44"/>
          <p:cNvSpPr/>
          <p:nvPr/>
        </p:nvSpPr>
        <p:spPr>
          <a:xfrm rot="3499538">
            <a:off x="9530889" y="5130443"/>
            <a:ext cx="1775893" cy="398724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  <a:gd name="connsiteX0" fmla="*/ 40339 w 1197363"/>
              <a:gd name="connsiteY0" fmla="*/ 98244 h 393126"/>
              <a:gd name="connsiteX1" fmla="*/ 1051789 w 1197363"/>
              <a:gd name="connsiteY1" fmla="*/ 54923 h 393126"/>
              <a:gd name="connsiteX2" fmla="*/ 1197363 w 1197363"/>
              <a:gd name="connsiteY2" fmla="*/ 393126 h 393126"/>
              <a:gd name="connsiteX3" fmla="*/ 121086 w 1197363"/>
              <a:gd name="connsiteY3" fmla="*/ 381714 h 393126"/>
              <a:gd name="connsiteX4" fmla="*/ 40339 w 1197363"/>
              <a:gd name="connsiteY4" fmla="*/ 98244 h 393126"/>
              <a:gd name="connsiteX0" fmla="*/ 40339 w 1051789"/>
              <a:gd name="connsiteY0" fmla="*/ 98242 h 381712"/>
              <a:gd name="connsiteX1" fmla="*/ 1051789 w 1051789"/>
              <a:gd name="connsiteY1" fmla="*/ 54921 h 381712"/>
              <a:gd name="connsiteX2" fmla="*/ 933125 w 1051789"/>
              <a:gd name="connsiteY2" fmla="*/ 342535 h 381712"/>
              <a:gd name="connsiteX3" fmla="*/ 121086 w 1051789"/>
              <a:gd name="connsiteY3" fmla="*/ 381712 h 381712"/>
              <a:gd name="connsiteX4" fmla="*/ 40339 w 1051789"/>
              <a:gd name="connsiteY4" fmla="*/ 98242 h 381712"/>
              <a:gd name="connsiteX0" fmla="*/ 43354 w 1054804"/>
              <a:gd name="connsiteY0" fmla="*/ 98242 h 429637"/>
              <a:gd name="connsiteX1" fmla="*/ 1054804 w 1054804"/>
              <a:gd name="connsiteY1" fmla="*/ 54921 h 429637"/>
              <a:gd name="connsiteX2" fmla="*/ 936140 w 1054804"/>
              <a:gd name="connsiteY2" fmla="*/ 342535 h 429637"/>
              <a:gd name="connsiteX3" fmla="*/ 109168 w 1054804"/>
              <a:gd name="connsiteY3" fmla="*/ 429637 h 429637"/>
              <a:gd name="connsiteX4" fmla="*/ 43354 w 1054804"/>
              <a:gd name="connsiteY4" fmla="*/ 98242 h 429637"/>
              <a:gd name="connsiteX0" fmla="*/ 50246 w 1033734"/>
              <a:gd name="connsiteY0" fmla="*/ 92799 h 435416"/>
              <a:gd name="connsiteX1" fmla="*/ 1033734 w 1033734"/>
              <a:gd name="connsiteY1" fmla="*/ 60700 h 435416"/>
              <a:gd name="connsiteX2" fmla="*/ 915070 w 1033734"/>
              <a:gd name="connsiteY2" fmla="*/ 348314 h 435416"/>
              <a:gd name="connsiteX3" fmla="*/ 88098 w 1033734"/>
              <a:gd name="connsiteY3" fmla="*/ 435416 h 435416"/>
              <a:gd name="connsiteX4" fmla="*/ 50246 w 1033734"/>
              <a:gd name="connsiteY4" fmla="*/ 92799 h 435416"/>
              <a:gd name="connsiteX0" fmla="*/ 52274 w 1035762"/>
              <a:gd name="connsiteY0" fmla="*/ 92799 h 414205"/>
              <a:gd name="connsiteX1" fmla="*/ 1035762 w 1035762"/>
              <a:gd name="connsiteY1" fmla="*/ 60700 h 414205"/>
              <a:gd name="connsiteX2" fmla="*/ 917098 w 1035762"/>
              <a:gd name="connsiteY2" fmla="*/ 348314 h 414205"/>
              <a:gd name="connsiteX3" fmla="*/ 83143 w 1035762"/>
              <a:gd name="connsiteY3" fmla="*/ 414206 h 414205"/>
              <a:gd name="connsiteX4" fmla="*/ 52274 w 1035762"/>
              <a:gd name="connsiteY4" fmla="*/ 92799 h 414205"/>
              <a:gd name="connsiteX0" fmla="*/ 52274 w 1060582"/>
              <a:gd name="connsiteY0" fmla="*/ 78964 h 400371"/>
              <a:gd name="connsiteX1" fmla="*/ 1060582 w 1060582"/>
              <a:gd name="connsiteY1" fmla="*/ 80631 h 400371"/>
              <a:gd name="connsiteX2" fmla="*/ 917098 w 1060582"/>
              <a:gd name="connsiteY2" fmla="*/ 334479 h 400371"/>
              <a:gd name="connsiteX3" fmla="*/ 83143 w 1060582"/>
              <a:gd name="connsiteY3" fmla="*/ 400371 h 400371"/>
              <a:gd name="connsiteX4" fmla="*/ 52274 w 1060582"/>
              <a:gd name="connsiteY4" fmla="*/ 78964 h 400371"/>
              <a:gd name="connsiteX0" fmla="*/ 52274 w 1060582"/>
              <a:gd name="connsiteY0" fmla="*/ 87555 h 408962"/>
              <a:gd name="connsiteX1" fmla="*/ 1060582 w 1060582"/>
              <a:gd name="connsiteY1" fmla="*/ 89222 h 408962"/>
              <a:gd name="connsiteX2" fmla="*/ 917098 w 1060582"/>
              <a:gd name="connsiteY2" fmla="*/ 343070 h 408962"/>
              <a:gd name="connsiteX3" fmla="*/ 83143 w 1060582"/>
              <a:gd name="connsiteY3" fmla="*/ 408962 h 408962"/>
              <a:gd name="connsiteX4" fmla="*/ 52274 w 1060582"/>
              <a:gd name="connsiteY4" fmla="*/ 87555 h 408962"/>
              <a:gd name="connsiteX0" fmla="*/ 52274 w 1063091"/>
              <a:gd name="connsiteY0" fmla="*/ 94833 h 416240"/>
              <a:gd name="connsiteX1" fmla="*/ 1063091 w 1063091"/>
              <a:gd name="connsiteY1" fmla="*/ 79723 h 416240"/>
              <a:gd name="connsiteX2" fmla="*/ 917098 w 1063091"/>
              <a:gd name="connsiteY2" fmla="*/ 350348 h 416240"/>
              <a:gd name="connsiteX3" fmla="*/ 83143 w 1063091"/>
              <a:gd name="connsiteY3" fmla="*/ 416240 h 416240"/>
              <a:gd name="connsiteX4" fmla="*/ 52274 w 1063091"/>
              <a:gd name="connsiteY4" fmla="*/ 94833 h 416240"/>
              <a:gd name="connsiteX0" fmla="*/ 52274 w 1063091"/>
              <a:gd name="connsiteY0" fmla="*/ 103110 h 424517"/>
              <a:gd name="connsiteX1" fmla="*/ 1063091 w 1063091"/>
              <a:gd name="connsiteY1" fmla="*/ 88000 h 424517"/>
              <a:gd name="connsiteX2" fmla="*/ 917098 w 1063091"/>
              <a:gd name="connsiteY2" fmla="*/ 358625 h 424517"/>
              <a:gd name="connsiteX3" fmla="*/ 83143 w 1063091"/>
              <a:gd name="connsiteY3" fmla="*/ 424517 h 424517"/>
              <a:gd name="connsiteX4" fmla="*/ 52274 w 1063091"/>
              <a:gd name="connsiteY4" fmla="*/ 103110 h 424517"/>
              <a:gd name="connsiteX0" fmla="*/ 52274 w 1060794"/>
              <a:gd name="connsiteY0" fmla="*/ 99536 h 420943"/>
              <a:gd name="connsiteX1" fmla="*/ 1060794 w 1060794"/>
              <a:gd name="connsiteY1" fmla="*/ 91798 h 420943"/>
              <a:gd name="connsiteX2" fmla="*/ 917098 w 1060794"/>
              <a:gd name="connsiteY2" fmla="*/ 355051 h 420943"/>
              <a:gd name="connsiteX3" fmla="*/ 83143 w 1060794"/>
              <a:gd name="connsiteY3" fmla="*/ 420943 h 420943"/>
              <a:gd name="connsiteX4" fmla="*/ 52274 w 1060794"/>
              <a:gd name="connsiteY4" fmla="*/ 99536 h 42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0794" h="420943">
                <a:moveTo>
                  <a:pt x="52274" y="99536"/>
                </a:moveTo>
                <a:cubicBezTo>
                  <a:pt x="460337" y="-44414"/>
                  <a:pt x="678331" y="-19058"/>
                  <a:pt x="1060794" y="91798"/>
                </a:cubicBezTo>
                <a:lnTo>
                  <a:pt x="917098" y="355051"/>
                </a:lnTo>
                <a:cubicBezTo>
                  <a:pt x="586152" y="319605"/>
                  <a:pt x="476747" y="350001"/>
                  <a:pt x="83143" y="420943"/>
                </a:cubicBezTo>
                <a:cubicBezTo>
                  <a:pt x="21668" y="405902"/>
                  <a:pt x="-51925" y="189478"/>
                  <a:pt x="52274" y="99536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3" name="Freeform 20"/>
          <p:cNvSpPr>
            <a:spLocks/>
          </p:cNvSpPr>
          <p:nvPr/>
        </p:nvSpPr>
        <p:spPr bwMode="auto">
          <a:xfrm rot="20644376">
            <a:off x="8220074" y="6114899"/>
            <a:ext cx="1021566" cy="2224531"/>
          </a:xfrm>
          <a:custGeom>
            <a:avLst/>
            <a:gdLst>
              <a:gd name="T0" fmla="*/ 852 w 1286"/>
              <a:gd name="T1" fmla="*/ 2796 h 2796"/>
              <a:gd name="T2" fmla="*/ 785 w 1286"/>
              <a:gd name="T3" fmla="*/ 2702 h 2796"/>
              <a:gd name="T4" fmla="*/ 446 w 1286"/>
              <a:gd name="T5" fmla="*/ 2211 h 2796"/>
              <a:gd name="T6" fmla="*/ 280 w 1286"/>
              <a:gd name="T7" fmla="*/ 1955 h 2796"/>
              <a:gd name="T8" fmla="*/ 194 w 1286"/>
              <a:gd name="T9" fmla="*/ 1805 h 2796"/>
              <a:gd name="T10" fmla="*/ 162 w 1286"/>
              <a:gd name="T11" fmla="*/ 1744 h 2796"/>
              <a:gd name="T12" fmla="*/ 148 w 1286"/>
              <a:gd name="T13" fmla="*/ 1713 h 2796"/>
              <a:gd name="T14" fmla="*/ 129 w 1286"/>
              <a:gd name="T15" fmla="*/ 1635 h 2796"/>
              <a:gd name="T16" fmla="*/ 112 w 1286"/>
              <a:gd name="T17" fmla="*/ 1487 h 2796"/>
              <a:gd name="T18" fmla="*/ 100 w 1286"/>
              <a:gd name="T19" fmla="*/ 1111 h 2796"/>
              <a:gd name="T20" fmla="*/ 87 w 1286"/>
              <a:gd name="T21" fmla="*/ 827 h 2796"/>
              <a:gd name="T22" fmla="*/ 76 w 1286"/>
              <a:gd name="T23" fmla="*/ 693 h 2796"/>
              <a:gd name="T24" fmla="*/ 36 w 1286"/>
              <a:gd name="T25" fmla="*/ 444 h 2796"/>
              <a:gd name="T26" fmla="*/ 10 w 1286"/>
              <a:gd name="T27" fmla="*/ 288 h 2796"/>
              <a:gd name="T28" fmla="*/ 0 w 1286"/>
              <a:gd name="T29" fmla="*/ 200 h 2796"/>
              <a:gd name="T30" fmla="*/ 1 w 1286"/>
              <a:gd name="T31" fmla="*/ 130 h 2796"/>
              <a:gd name="T32" fmla="*/ 17 w 1286"/>
              <a:gd name="T33" fmla="*/ 78 h 2796"/>
              <a:gd name="T34" fmla="*/ 31 w 1286"/>
              <a:gd name="T35" fmla="*/ 61 h 2796"/>
              <a:gd name="T36" fmla="*/ 54 w 1286"/>
              <a:gd name="T37" fmla="*/ 42 h 2796"/>
              <a:gd name="T38" fmla="*/ 100 w 1286"/>
              <a:gd name="T39" fmla="*/ 16 h 2796"/>
              <a:gd name="T40" fmla="*/ 147 w 1286"/>
              <a:gd name="T41" fmla="*/ 3 h 2796"/>
              <a:gd name="T42" fmla="*/ 194 w 1286"/>
              <a:gd name="T43" fmla="*/ 0 h 2796"/>
              <a:gd name="T44" fmla="*/ 240 w 1286"/>
              <a:gd name="T45" fmla="*/ 7 h 2796"/>
              <a:gd name="T46" fmla="*/ 285 w 1286"/>
              <a:gd name="T47" fmla="*/ 25 h 2796"/>
              <a:gd name="T48" fmla="*/ 351 w 1286"/>
              <a:gd name="T49" fmla="*/ 61 h 2796"/>
              <a:gd name="T50" fmla="*/ 430 w 1286"/>
              <a:gd name="T51" fmla="*/ 124 h 2796"/>
              <a:gd name="T52" fmla="*/ 498 w 1286"/>
              <a:gd name="T53" fmla="*/ 196 h 2796"/>
              <a:gd name="T54" fmla="*/ 573 w 1286"/>
              <a:gd name="T55" fmla="*/ 291 h 2796"/>
              <a:gd name="T56" fmla="*/ 590 w 1286"/>
              <a:gd name="T57" fmla="*/ 323 h 2796"/>
              <a:gd name="T58" fmla="*/ 632 w 1286"/>
              <a:gd name="T59" fmla="*/ 408 h 2796"/>
              <a:gd name="T60" fmla="*/ 700 w 1286"/>
              <a:gd name="T61" fmla="*/ 588 h 2796"/>
              <a:gd name="T62" fmla="*/ 753 w 1286"/>
              <a:gd name="T63" fmla="*/ 772 h 2796"/>
              <a:gd name="T64" fmla="*/ 793 w 1286"/>
              <a:gd name="T65" fmla="*/ 954 h 2796"/>
              <a:gd name="T66" fmla="*/ 835 w 1286"/>
              <a:gd name="T67" fmla="*/ 1196 h 2796"/>
              <a:gd name="T68" fmla="*/ 858 w 1286"/>
              <a:gd name="T69" fmla="*/ 1400 h 2796"/>
              <a:gd name="T70" fmla="*/ 859 w 1286"/>
              <a:gd name="T71" fmla="*/ 1422 h 2796"/>
              <a:gd name="T72" fmla="*/ 1286 w 1286"/>
              <a:gd name="T73" fmla="*/ 1953 h 2796"/>
              <a:gd name="T74" fmla="*/ 852 w 1286"/>
              <a:gd name="T75" fmla="*/ 2796 h 2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6" h="2796">
                <a:moveTo>
                  <a:pt x="852" y="2796"/>
                </a:moveTo>
                <a:lnTo>
                  <a:pt x="785" y="2702"/>
                </a:lnTo>
                <a:lnTo>
                  <a:pt x="446" y="2211"/>
                </a:lnTo>
                <a:lnTo>
                  <a:pt x="280" y="1955"/>
                </a:lnTo>
                <a:lnTo>
                  <a:pt x="194" y="1805"/>
                </a:lnTo>
                <a:lnTo>
                  <a:pt x="162" y="1744"/>
                </a:lnTo>
                <a:lnTo>
                  <a:pt x="148" y="1713"/>
                </a:lnTo>
                <a:lnTo>
                  <a:pt x="129" y="1635"/>
                </a:lnTo>
                <a:lnTo>
                  <a:pt x="112" y="1487"/>
                </a:lnTo>
                <a:lnTo>
                  <a:pt x="100" y="1111"/>
                </a:lnTo>
                <a:lnTo>
                  <a:pt x="87" y="827"/>
                </a:lnTo>
                <a:lnTo>
                  <a:pt x="76" y="693"/>
                </a:lnTo>
                <a:lnTo>
                  <a:pt x="36" y="444"/>
                </a:lnTo>
                <a:lnTo>
                  <a:pt x="10" y="288"/>
                </a:lnTo>
                <a:lnTo>
                  <a:pt x="0" y="200"/>
                </a:lnTo>
                <a:lnTo>
                  <a:pt x="1" y="130"/>
                </a:lnTo>
                <a:lnTo>
                  <a:pt x="17" y="78"/>
                </a:lnTo>
                <a:lnTo>
                  <a:pt x="31" y="61"/>
                </a:lnTo>
                <a:lnTo>
                  <a:pt x="54" y="42"/>
                </a:lnTo>
                <a:lnTo>
                  <a:pt x="100" y="16"/>
                </a:lnTo>
                <a:lnTo>
                  <a:pt x="147" y="3"/>
                </a:lnTo>
                <a:lnTo>
                  <a:pt x="194" y="0"/>
                </a:lnTo>
                <a:lnTo>
                  <a:pt x="240" y="7"/>
                </a:lnTo>
                <a:lnTo>
                  <a:pt x="285" y="25"/>
                </a:lnTo>
                <a:lnTo>
                  <a:pt x="351" y="61"/>
                </a:lnTo>
                <a:lnTo>
                  <a:pt x="430" y="124"/>
                </a:lnTo>
                <a:lnTo>
                  <a:pt x="498" y="196"/>
                </a:lnTo>
                <a:lnTo>
                  <a:pt x="573" y="291"/>
                </a:lnTo>
                <a:lnTo>
                  <a:pt x="590" y="323"/>
                </a:lnTo>
                <a:lnTo>
                  <a:pt x="632" y="408"/>
                </a:lnTo>
                <a:lnTo>
                  <a:pt x="700" y="588"/>
                </a:lnTo>
                <a:lnTo>
                  <a:pt x="753" y="772"/>
                </a:lnTo>
                <a:lnTo>
                  <a:pt x="793" y="954"/>
                </a:lnTo>
                <a:lnTo>
                  <a:pt x="835" y="1196"/>
                </a:lnTo>
                <a:lnTo>
                  <a:pt x="858" y="1400"/>
                </a:lnTo>
                <a:lnTo>
                  <a:pt x="859" y="1422"/>
                </a:lnTo>
                <a:lnTo>
                  <a:pt x="1286" y="1953"/>
                </a:lnTo>
                <a:lnTo>
                  <a:pt x="852" y="2796"/>
                </a:lnTo>
                <a:close/>
              </a:path>
            </a:pathLst>
          </a:custGeom>
          <a:solidFill>
            <a:srgbClr val="F3C9A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4" name="자유형 33"/>
          <p:cNvSpPr/>
          <p:nvPr/>
        </p:nvSpPr>
        <p:spPr>
          <a:xfrm rot="21430038">
            <a:off x="8752160" y="5814297"/>
            <a:ext cx="2707533" cy="3190992"/>
          </a:xfrm>
          <a:custGeom>
            <a:avLst/>
            <a:gdLst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193963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45544 w 1617291"/>
              <a:gd name="connsiteY27" fmla="*/ 430295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17291" h="1906075">
                <a:moveTo>
                  <a:pt x="241588" y="1424864"/>
                </a:moveTo>
                <a:cubicBezTo>
                  <a:pt x="286567" y="1485189"/>
                  <a:pt x="332605" y="1538635"/>
                  <a:pt x="384463" y="1574089"/>
                </a:cubicBezTo>
                <a:cubicBezTo>
                  <a:pt x="436321" y="1609543"/>
                  <a:pt x="520988" y="1624360"/>
                  <a:pt x="552738" y="1637589"/>
                </a:cubicBezTo>
                <a:cubicBezTo>
                  <a:pt x="584488" y="1650818"/>
                  <a:pt x="556442" y="1625418"/>
                  <a:pt x="574963" y="1653464"/>
                </a:cubicBezTo>
                <a:cubicBezTo>
                  <a:pt x="593484" y="1681510"/>
                  <a:pt x="643226" y="1765648"/>
                  <a:pt x="663863" y="1805864"/>
                </a:cubicBezTo>
                <a:cubicBezTo>
                  <a:pt x="684500" y="1846080"/>
                  <a:pt x="659101" y="1879947"/>
                  <a:pt x="698788" y="1894764"/>
                </a:cubicBezTo>
                <a:cubicBezTo>
                  <a:pt x="738475" y="1909581"/>
                  <a:pt x="827905" y="1910110"/>
                  <a:pt x="901988" y="1894764"/>
                </a:cubicBezTo>
                <a:cubicBezTo>
                  <a:pt x="976071" y="1879418"/>
                  <a:pt x="1059680" y="1837085"/>
                  <a:pt x="1143288" y="1802689"/>
                </a:cubicBezTo>
                <a:cubicBezTo>
                  <a:pt x="1226896" y="1768293"/>
                  <a:pt x="1327967" y="1728606"/>
                  <a:pt x="1403638" y="1688389"/>
                </a:cubicBezTo>
                <a:cubicBezTo>
                  <a:pt x="1479309" y="1648172"/>
                  <a:pt x="1562917" y="1601606"/>
                  <a:pt x="1597313" y="1561389"/>
                </a:cubicBezTo>
                <a:cubicBezTo>
                  <a:pt x="1631709" y="1521172"/>
                  <a:pt x="1611601" y="1478839"/>
                  <a:pt x="1610013" y="1447089"/>
                </a:cubicBezTo>
                <a:cubicBezTo>
                  <a:pt x="1608425" y="1415339"/>
                  <a:pt x="1596255" y="1435977"/>
                  <a:pt x="1587788" y="1370889"/>
                </a:cubicBezTo>
                <a:cubicBezTo>
                  <a:pt x="1579321" y="1305801"/>
                  <a:pt x="1580909" y="1197322"/>
                  <a:pt x="1559213" y="1056564"/>
                </a:cubicBezTo>
                <a:cubicBezTo>
                  <a:pt x="1537517" y="915806"/>
                  <a:pt x="1488834" y="678210"/>
                  <a:pt x="1457613" y="526339"/>
                </a:cubicBezTo>
                <a:cubicBezTo>
                  <a:pt x="1426392" y="374468"/>
                  <a:pt x="1400463" y="231064"/>
                  <a:pt x="1371888" y="145339"/>
                </a:cubicBezTo>
                <a:cubicBezTo>
                  <a:pt x="1343313" y="59614"/>
                  <a:pt x="1316855" y="35272"/>
                  <a:pt x="1286163" y="11989"/>
                </a:cubicBezTo>
                <a:cubicBezTo>
                  <a:pt x="1255471" y="-11294"/>
                  <a:pt x="1214196" y="6697"/>
                  <a:pt x="1187738" y="5639"/>
                </a:cubicBezTo>
                <a:cubicBezTo>
                  <a:pt x="1161280" y="4581"/>
                  <a:pt x="1127413" y="5639"/>
                  <a:pt x="1127413" y="5639"/>
                </a:cubicBezTo>
                <a:cubicBezTo>
                  <a:pt x="1085080" y="5639"/>
                  <a:pt x="994592" y="-6003"/>
                  <a:pt x="933738" y="5639"/>
                </a:cubicBezTo>
                <a:cubicBezTo>
                  <a:pt x="872884" y="17281"/>
                  <a:pt x="824730" y="54851"/>
                  <a:pt x="762288" y="75489"/>
                </a:cubicBezTo>
                <a:cubicBezTo>
                  <a:pt x="699846" y="96127"/>
                  <a:pt x="609888" y="113589"/>
                  <a:pt x="559088" y="129464"/>
                </a:cubicBezTo>
                <a:cubicBezTo>
                  <a:pt x="508288" y="145339"/>
                  <a:pt x="477596" y="161743"/>
                  <a:pt x="457488" y="170739"/>
                </a:cubicBezTo>
                <a:cubicBezTo>
                  <a:pt x="437380" y="179735"/>
                  <a:pt x="447963" y="180793"/>
                  <a:pt x="438438" y="183439"/>
                </a:cubicBezTo>
                <a:cubicBezTo>
                  <a:pt x="428913" y="186085"/>
                  <a:pt x="419917" y="177618"/>
                  <a:pt x="400338" y="186614"/>
                </a:cubicBezTo>
                <a:cubicBezTo>
                  <a:pt x="380759" y="195610"/>
                  <a:pt x="351655" y="211485"/>
                  <a:pt x="320963" y="237414"/>
                </a:cubicBezTo>
                <a:cubicBezTo>
                  <a:pt x="290271" y="263343"/>
                  <a:pt x="241985" y="318641"/>
                  <a:pt x="216188" y="342189"/>
                </a:cubicBezTo>
                <a:cubicBezTo>
                  <a:pt x="190391" y="365737"/>
                  <a:pt x="177956" y="364017"/>
                  <a:pt x="166182" y="378701"/>
                </a:cubicBezTo>
                <a:cubicBezTo>
                  <a:pt x="154408" y="393385"/>
                  <a:pt x="135754" y="378172"/>
                  <a:pt x="145544" y="430295"/>
                </a:cubicBezTo>
                <a:cubicBezTo>
                  <a:pt x="155334" y="482418"/>
                  <a:pt x="209971" y="630453"/>
                  <a:pt x="224920" y="691439"/>
                </a:cubicBezTo>
                <a:cubicBezTo>
                  <a:pt x="239869" y="752426"/>
                  <a:pt x="236164" y="770814"/>
                  <a:pt x="235238" y="796214"/>
                </a:cubicBezTo>
                <a:cubicBezTo>
                  <a:pt x="234312" y="821614"/>
                  <a:pt x="240530" y="841722"/>
                  <a:pt x="219363" y="843839"/>
                </a:cubicBezTo>
                <a:cubicBezTo>
                  <a:pt x="198196" y="845956"/>
                  <a:pt x="135226" y="814735"/>
                  <a:pt x="108238" y="808914"/>
                </a:cubicBezTo>
                <a:cubicBezTo>
                  <a:pt x="81250" y="803093"/>
                  <a:pt x="75429" y="797802"/>
                  <a:pt x="57438" y="808914"/>
                </a:cubicBezTo>
                <a:cubicBezTo>
                  <a:pt x="39447" y="820026"/>
                  <a:pt x="-3945" y="827435"/>
                  <a:pt x="288" y="875589"/>
                </a:cubicBezTo>
                <a:cubicBezTo>
                  <a:pt x="4521" y="923743"/>
                  <a:pt x="63788" y="1041747"/>
                  <a:pt x="82838" y="1097839"/>
                </a:cubicBezTo>
                <a:cubicBezTo>
                  <a:pt x="101888" y="1153931"/>
                  <a:pt x="93421" y="1159222"/>
                  <a:pt x="114588" y="1212139"/>
                </a:cubicBezTo>
                <a:cubicBezTo>
                  <a:pt x="135755" y="1265056"/>
                  <a:pt x="196609" y="1364539"/>
                  <a:pt x="241588" y="1424864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7" name="자유형 36"/>
          <p:cNvSpPr/>
          <p:nvPr/>
        </p:nvSpPr>
        <p:spPr>
          <a:xfrm>
            <a:off x="7560567" y="4809036"/>
            <a:ext cx="1457487" cy="1256322"/>
          </a:xfrm>
          <a:custGeom>
            <a:avLst/>
            <a:gdLst>
              <a:gd name="connsiteX0" fmla="*/ 1392933 w 1457487"/>
              <a:gd name="connsiteY0" fmla="*/ 765238 h 1256322"/>
              <a:gd name="connsiteX1" fmla="*/ 1011933 w 1457487"/>
              <a:gd name="connsiteY1" fmla="*/ 422338 h 1256322"/>
              <a:gd name="connsiteX2" fmla="*/ 754758 w 1457487"/>
              <a:gd name="connsiteY2" fmla="*/ 298513 h 1256322"/>
              <a:gd name="connsiteX3" fmla="*/ 602358 w 1457487"/>
              <a:gd name="connsiteY3" fmla="*/ 374713 h 1256322"/>
              <a:gd name="connsiteX4" fmla="*/ 602358 w 1457487"/>
              <a:gd name="connsiteY4" fmla="*/ 641413 h 1256322"/>
              <a:gd name="connsiteX5" fmla="*/ 850008 w 1457487"/>
              <a:gd name="connsiteY5" fmla="*/ 936688 h 1256322"/>
              <a:gd name="connsiteX6" fmla="*/ 907158 w 1457487"/>
              <a:gd name="connsiteY6" fmla="*/ 1241488 h 1256322"/>
              <a:gd name="connsiteX7" fmla="*/ 611883 w 1457487"/>
              <a:gd name="connsiteY7" fmla="*/ 1155763 h 1256322"/>
              <a:gd name="connsiteX8" fmla="*/ 59433 w 1457487"/>
              <a:gd name="connsiteY8" fmla="*/ 698563 h 1256322"/>
              <a:gd name="connsiteX9" fmla="*/ 68958 w 1457487"/>
              <a:gd name="connsiteY9" fmla="*/ 155638 h 1256322"/>
              <a:gd name="connsiteX10" fmla="*/ 535683 w 1457487"/>
              <a:gd name="connsiteY10" fmla="*/ 3238 h 1256322"/>
              <a:gd name="connsiteX11" fmla="*/ 754758 w 1457487"/>
              <a:gd name="connsiteY11" fmla="*/ 69913 h 1256322"/>
              <a:gd name="connsiteX12" fmla="*/ 983358 w 1457487"/>
              <a:gd name="connsiteY12" fmla="*/ 279463 h 1256322"/>
              <a:gd name="connsiteX13" fmla="*/ 1411983 w 1457487"/>
              <a:gd name="connsiteY13" fmla="*/ 717613 h 1256322"/>
              <a:gd name="connsiteX14" fmla="*/ 1392933 w 1457487"/>
              <a:gd name="connsiteY14" fmla="*/ 765238 h 1256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57487" h="1256322">
                <a:moveTo>
                  <a:pt x="1392933" y="765238"/>
                </a:moveTo>
                <a:cubicBezTo>
                  <a:pt x="1326258" y="716025"/>
                  <a:pt x="1118295" y="500125"/>
                  <a:pt x="1011933" y="422338"/>
                </a:cubicBezTo>
                <a:cubicBezTo>
                  <a:pt x="905570" y="344550"/>
                  <a:pt x="823020" y="306450"/>
                  <a:pt x="754758" y="298513"/>
                </a:cubicBezTo>
                <a:cubicBezTo>
                  <a:pt x="686495" y="290575"/>
                  <a:pt x="627758" y="317563"/>
                  <a:pt x="602358" y="374713"/>
                </a:cubicBezTo>
                <a:cubicBezTo>
                  <a:pt x="576958" y="431863"/>
                  <a:pt x="561083" y="547751"/>
                  <a:pt x="602358" y="641413"/>
                </a:cubicBezTo>
                <a:cubicBezTo>
                  <a:pt x="643633" y="735075"/>
                  <a:pt x="799208" y="836675"/>
                  <a:pt x="850008" y="936688"/>
                </a:cubicBezTo>
                <a:cubicBezTo>
                  <a:pt x="900808" y="1036701"/>
                  <a:pt x="946845" y="1204976"/>
                  <a:pt x="907158" y="1241488"/>
                </a:cubicBezTo>
                <a:cubicBezTo>
                  <a:pt x="867471" y="1278000"/>
                  <a:pt x="753170" y="1246251"/>
                  <a:pt x="611883" y="1155763"/>
                </a:cubicBezTo>
                <a:cubicBezTo>
                  <a:pt x="470595" y="1065276"/>
                  <a:pt x="149920" y="865250"/>
                  <a:pt x="59433" y="698563"/>
                </a:cubicBezTo>
                <a:cubicBezTo>
                  <a:pt x="-31054" y="531876"/>
                  <a:pt x="-10417" y="271525"/>
                  <a:pt x="68958" y="155638"/>
                </a:cubicBezTo>
                <a:cubicBezTo>
                  <a:pt x="148333" y="39751"/>
                  <a:pt x="421383" y="17526"/>
                  <a:pt x="535683" y="3238"/>
                </a:cubicBezTo>
                <a:cubicBezTo>
                  <a:pt x="649983" y="-11050"/>
                  <a:pt x="680146" y="23876"/>
                  <a:pt x="754758" y="69913"/>
                </a:cubicBezTo>
                <a:cubicBezTo>
                  <a:pt x="829370" y="115950"/>
                  <a:pt x="873820" y="171513"/>
                  <a:pt x="983358" y="279463"/>
                </a:cubicBezTo>
                <a:cubicBezTo>
                  <a:pt x="1092896" y="387413"/>
                  <a:pt x="1335783" y="636651"/>
                  <a:pt x="1411983" y="717613"/>
                </a:cubicBezTo>
                <a:cubicBezTo>
                  <a:pt x="1488183" y="798575"/>
                  <a:pt x="1459608" y="814451"/>
                  <a:pt x="1392933" y="765238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9" name="자유형 38"/>
          <p:cNvSpPr/>
          <p:nvPr/>
        </p:nvSpPr>
        <p:spPr>
          <a:xfrm>
            <a:off x="8266254" y="4368497"/>
            <a:ext cx="839646" cy="1150015"/>
          </a:xfrm>
          <a:custGeom>
            <a:avLst/>
            <a:gdLst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69746 w 839646"/>
              <a:gd name="connsiteY4" fmla="*/ 526327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43552 w 839646"/>
              <a:gd name="connsiteY4" fmla="*/ 593002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8759"/>
              <a:gd name="connsiteX1" fmla="*/ 636446 w 839646"/>
              <a:gd name="connsiteY1" fmla="*/ 297727 h 998759"/>
              <a:gd name="connsiteX2" fmla="*/ 477696 w 839646"/>
              <a:gd name="connsiteY2" fmla="*/ 227877 h 998759"/>
              <a:gd name="connsiteX3" fmla="*/ 376096 w 839646"/>
              <a:gd name="connsiteY3" fmla="*/ 342177 h 998759"/>
              <a:gd name="connsiteX4" fmla="*/ 343552 w 839646"/>
              <a:gd name="connsiteY4" fmla="*/ 593002 h 998759"/>
              <a:gd name="connsiteX5" fmla="*/ 564215 w 839646"/>
              <a:gd name="connsiteY5" fmla="*/ 838271 h 998759"/>
              <a:gd name="connsiteX6" fmla="*/ 591996 w 839646"/>
              <a:gd name="connsiteY6" fmla="*/ 996227 h 998759"/>
              <a:gd name="connsiteX7" fmla="*/ 477696 w 839646"/>
              <a:gd name="connsiteY7" fmla="*/ 907327 h 998759"/>
              <a:gd name="connsiteX8" fmla="*/ 109396 w 839646"/>
              <a:gd name="connsiteY8" fmla="*/ 558077 h 998759"/>
              <a:gd name="connsiteX9" fmla="*/ 20496 w 839646"/>
              <a:gd name="connsiteY9" fmla="*/ 81827 h 998759"/>
              <a:gd name="connsiteX10" fmla="*/ 445946 w 839646"/>
              <a:gd name="connsiteY10" fmla="*/ 5627 h 998759"/>
              <a:gd name="connsiteX11" fmla="*/ 553896 w 839646"/>
              <a:gd name="connsiteY11" fmla="*/ 145327 h 998759"/>
              <a:gd name="connsiteX12" fmla="*/ 636446 w 839646"/>
              <a:gd name="connsiteY12" fmla="*/ 246927 h 998759"/>
              <a:gd name="connsiteX13" fmla="*/ 839646 w 839646"/>
              <a:gd name="connsiteY13" fmla="*/ 437427 h 998759"/>
              <a:gd name="connsiteX0" fmla="*/ 839646 w 839646"/>
              <a:gd name="connsiteY0" fmla="*/ 437427 h 1075779"/>
              <a:gd name="connsiteX1" fmla="*/ 636446 w 839646"/>
              <a:gd name="connsiteY1" fmla="*/ 297727 h 1075779"/>
              <a:gd name="connsiteX2" fmla="*/ 477696 w 839646"/>
              <a:gd name="connsiteY2" fmla="*/ 227877 h 1075779"/>
              <a:gd name="connsiteX3" fmla="*/ 376096 w 839646"/>
              <a:gd name="connsiteY3" fmla="*/ 342177 h 1075779"/>
              <a:gd name="connsiteX4" fmla="*/ 343552 w 839646"/>
              <a:gd name="connsiteY4" fmla="*/ 593002 h 1075779"/>
              <a:gd name="connsiteX5" fmla="*/ 564215 w 839646"/>
              <a:gd name="connsiteY5" fmla="*/ 838271 h 1075779"/>
              <a:gd name="connsiteX6" fmla="*/ 692008 w 839646"/>
              <a:gd name="connsiteY6" fmla="*/ 1074808 h 1075779"/>
              <a:gd name="connsiteX7" fmla="*/ 477696 w 839646"/>
              <a:gd name="connsiteY7" fmla="*/ 907327 h 1075779"/>
              <a:gd name="connsiteX8" fmla="*/ 109396 w 839646"/>
              <a:gd name="connsiteY8" fmla="*/ 558077 h 1075779"/>
              <a:gd name="connsiteX9" fmla="*/ 20496 w 839646"/>
              <a:gd name="connsiteY9" fmla="*/ 81827 h 1075779"/>
              <a:gd name="connsiteX10" fmla="*/ 445946 w 839646"/>
              <a:gd name="connsiteY10" fmla="*/ 5627 h 1075779"/>
              <a:gd name="connsiteX11" fmla="*/ 553896 w 839646"/>
              <a:gd name="connsiteY11" fmla="*/ 145327 h 1075779"/>
              <a:gd name="connsiteX12" fmla="*/ 636446 w 839646"/>
              <a:gd name="connsiteY12" fmla="*/ 246927 h 1075779"/>
              <a:gd name="connsiteX13" fmla="*/ 839646 w 839646"/>
              <a:gd name="connsiteY13" fmla="*/ 437427 h 1075779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76096 w 839646"/>
              <a:gd name="connsiteY3" fmla="*/ 342177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57071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2622"/>
              <a:gd name="connsiteX1" fmla="*/ 636446 w 839646"/>
              <a:gd name="connsiteY1" fmla="*/ 297727 h 1132622"/>
              <a:gd name="connsiteX2" fmla="*/ 496746 w 839646"/>
              <a:gd name="connsiteY2" fmla="*/ 261214 h 1132622"/>
              <a:gd name="connsiteX3" fmla="*/ 347521 w 839646"/>
              <a:gd name="connsiteY3" fmla="*/ 354083 h 1132622"/>
              <a:gd name="connsiteX4" fmla="*/ 343552 w 839646"/>
              <a:gd name="connsiteY4" fmla="*/ 593002 h 1132622"/>
              <a:gd name="connsiteX5" fmla="*/ 557071 w 839646"/>
              <a:gd name="connsiteY5" fmla="*/ 838271 h 1132622"/>
              <a:gd name="connsiteX6" fmla="*/ 725345 w 839646"/>
              <a:gd name="connsiteY6" fmla="*/ 1131958 h 1132622"/>
              <a:gd name="connsiteX7" fmla="*/ 477696 w 839646"/>
              <a:gd name="connsiteY7" fmla="*/ 907327 h 1132622"/>
              <a:gd name="connsiteX8" fmla="*/ 109396 w 839646"/>
              <a:gd name="connsiteY8" fmla="*/ 558077 h 1132622"/>
              <a:gd name="connsiteX9" fmla="*/ 20496 w 839646"/>
              <a:gd name="connsiteY9" fmla="*/ 81827 h 1132622"/>
              <a:gd name="connsiteX10" fmla="*/ 445946 w 839646"/>
              <a:gd name="connsiteY10" fmla="*/ 5627 h 1132622"/>
              <a:gd name="connsiteX11" fmla="*/ 553896 w 839646"/>
              <a:gd name="connsiteY11" fmla="*/ 145327 h 1132622"/>
              <a:gd name="connsiteX12" fmla="*/ 636446 w 839646"/>
              <a:gd name="connsiteY12" fmla="*/ 246927 h 1132622"/>
              <a:gd name="connsiteX13" fmla="*/ 839646 w 839646"/>
              <a:gd name="connsiteY13" fmla="*/ 437427 h 1132622"/>
              <a:gd name="connsiteX0" fmla="*/ 839646 w 839646"/>
              <a:gd name="connsiteY0" fmla="*/ 437427 h 1150015"/>
              <a:gd name="connsiteX1" fmla="*/ 636446 w 839646"/>
              <a:gd name="connsiteY1" fmla="*/ 297727 h 1150015"/>
              <a:gd name="connsiteX2" fmla="*/ 496746 w 839646"/>
              <a:gd name="connsiteY2" fmla="*/ 261214 h 1150015"/>
              <a:gd name="connsiteX3" fmla="*/ 347521 w 839646"/>
              <a:gd name="connsiteY3" fmla="*/ 354083 h 1150015"/>
              <a:gd name="connsiteX4" fmla="*/ 343552 w 839646"/>
              <a:gd name="connsiteY4" fmla="*/ 593002 h 1150015"/>
              <a:gd name="connsiteX5" fmla="*/ 557071 w 839646"/>
              <a:gd name="connsiteY5" fmla="*/ 838271 h 1150015"/>
              <a:gd name="connsiteX6" fmla="*/ 725345 w 839646"/>
              <a:gd name="connsiteY6" fmla="*/ 1131958 h 1150015"/>
              <a:gd name="connsiteX7" fmla="*/ 477696 w 839646"/>
              <a:gd name="connsiteY7" fmla="*/ 907327 h 1150015"/>
              <a:gd name="connsiteX8" fmla="*/ 109396 w 839646"/>
              <a:gd name="connsiteY8" fmla="*/ 558077 h 1150015"/>
              <a:gd name="connsiteX9" fmla="*/ 20496 w 839646"/>
              <a:gd name="connsiteY9" fmla="*/ 81827 h 1150015"/>
              <a:gd name="connsiteX10" fmla="*/ 445946 w 839646"/>
              <a:gd name="connsiteY10" fmla="*/ 5627 h 1150015"/>
              <a:gd name="connsiteX11" fmla="*/ 553896 w 839646"/>
              <a:gd name="connsiteY11" fmla="*/ 145327 h 1150015"/>
              <a:gd name="connsiteX12" fmla="*/ 636446 w 839646"/>
              <a:gd name="connsiteY12" fmla="*/ 246927 h 1150015"/>
              <a:gd name="connsiteX13" fmla="*/ 839646 w 839646"/>
              <a:gd name="connsiteY13" fmla="*/ 437427 h 115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39646" h="1150015">
                <a:moveTo>
                  <a:pt x="839646" y="437427"/>
                </a:moveTo>
                <a:cubicBezTo>
                  <a:pt x="839646" y="445894"/>
                  <a:pt x="693596" y="327096"/>
                  <a:pt x="636446" y="297727"/>
                </a:cubicBezTo>
                <a:cubicBezTo>
                  <a:pt x="579296" y="268358"/>
                  <a:pt x="544900" y="251821"/>
                  <a:pt x="496746" y="261214"/>
                </a:cubicBezTo>
                <a:cubicBezTo>
                  <a:pt x="448592" y="270607"/>
                  <a:pt x="373053" y="298785"/>
                  <a:pt x="347521" y="354083"/>
                </a:cubicBezTo>
                <a:cubicBezTo>
                  <a:pt x="321989" y="409381"/>
                  <a:pt x="308627" y="512304"/>
                  <a:pt x="343552" y="593002"/>
                </a:cubicBezTo>
                <a:cubicBezTo>
                  <a:pt x="378477" y="673700"/>
                  <a:pt x="493439" y="748445"/>
                  <a:pt x="557071" y="838271"/>
                </a:cubicBezTo>
                <a:cubicBezTo>
                  <a:pt x="620703" y="928097"/>
                  <a:pt x="686187" y="1051392"/>
                  <a:pt x="725345" y="1131958"/>
                </a:cubicBezTo>
                <a:cubicBezTo>
                  <a:pt x="764503" y="1212524"/>
                  <a:pt x="580354" y="1002974"/>
                  <a:pt x="477696" y="907327"/>
                </a:cubicBezTo>
                <a:cubicBezTo>
                  <a:pt x="375038" y="811680"/>
                  <a:pt x="185596" y="695660"/>
                  <a:pt x="109396" y="558077"/>
                </a:cubicBezTo>
                <a:cubicBezTo>
                  <a:pt x="33196" y="420494"/>
                  <a:pt x="-35596" y="173902"/>
                  <a:pt x="20496" y="81827"/>
                </a:cubicBezTo>
                <a:cubicBezTo>
                  <a:pt x="76588" y="-10248"/>
                  <a:pt x="357046" y="-4956"/>
                  <a:pt x="445946" y="5627"/>
                </a:cubicBezTo>
                <a:cubicBezTo>
                  <a:pt x="534846" y="16210"/>
                  <a:pt x="522146" y="105110"/>
                  <a:pt x="553896" y="145327"/>
                </a:cubicBezTo>
                <a:cubicBezTo>
                  <a:pt x="585646" y="185544"/>
                  <a:pt x="594113" y="203535"/>
                  <a:pt x="636446" y="246927"/>
                </a:cubicBezTo>
                <a:cubicBezTo>
                  <a:pt x="678779" y="290319"/>
                  <a:pt x="839646" y="428960"/>
                  <a:pt x="839646" y="437427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0" name="자유형 39"/>
          <p:cNvSpPr/>
          <p:nvPr/>
        </p:nvSpPr>
        <p:spPr>
          <a:xfrm>
            <a:off x="7878731" y="6152744"/>
            <a:ext cx="901633" cy="704273"/>
          </a:xfrm>
          <a:custGeom>
            <a:avLst/>
            <a:gdLst>
              <a:gd name="connsiteX0" fmla="*/ 260382 w 901633"/>
              <a:gd name="connsiteY0" fmla="*/ 683593 h 704273"/>
              <a:gd name="connsiteX1" fmla="*/ 198469 w 901633"/>
              <a:gd name="connsiteY1" fmla="*/ 435943 h 704273"/>
              <a:gd name="connsiteX2" fmla="*/ 212757 w 901633"/>
              <a:gd name="connsiteY2" fmla="*/ 240680 h 704273"/>
              <a:gd name="connsiteX3" fmla="*/ 446119 w 901633"/>
              <a:gd name="connsiteY3" fmla="*/ 269255 h 704273"/>
              <a:gd name="connsiteX4" fmla="*/ 703294 w 901633"/>
              <a:gd name="connsiteY4" fmla="*/ 502618 h 704273"/>
              <a:gd name="connsiteX5" fmla="*/ 846169 w 901633"/>
              <a:gd name="connsiteY5" fmla="*/ 645493 h 704273"/>
              <a:gd name="connsiteX6" fmla="*/ 898557 w 901633"/>
              <a:gd name="connsiteY6" fmla="*/ 631205 h 704273"/>
              <a:gd name="connsiteX7" fmla="*/ 765207 w 901633"/>
              <a:gd name="connsiteY7" fmla="*/ 326405 h 704273"/>
              <a:gd name="connsiteX8" fmla="*/ 346107 w 901633"/>
              <a:gd name="connsiteY8" fmla="*/ 12080 h 704273"/>
              <a:gd name="connsiteX9" fmla="*/ 22257 w 901633"/>
              <a:gd name="connsiteY9" fmla="*/ 88280 h 704273"/>
              <a:gd name="connsiteX10" fmla="*/ 41307 w 901633"/>
              <a:gd name="connsiteY10" fmla="*/ 307355 h 704273"/>
              <a:gd name="connsiteX11" fmla="*/ 146082 w 901633"/>
              <a:gd name="connsiteY11" fmla="*/ 645493 h 704273"/>
              <a:gd name="connsiteX12" fmla="*/ 260382 w 901633"/>
              <a:gd name="connsiteY12" fmla="*/ 683593 h 704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1633" h="704273">
                <a:moveTo>
                  <a:pt x="260382" y="683593"/>
                </a:moveTo>
                <a:cubicBezTo>
                  <a:pt x="269113" y="648668"/>
                  <a:pt x="206407" y="509762"/>
                  <a:pt x="198469" y="435943"/>
                </a:cubicBezTo>
                <a:cubicBezTo>
                  <a:pt x="190531" y="362124"/>
                  <a:pt x="171482" y="268461"/>
                  <a:pt x="212757" y="240680"/>
                </a:cubicBezTo>
                <a:cubicBezTo>
                  <a:pt x="254032" y="212899"/>
                  <a:pt x="364363" y="225599"/>
                  <a:pt x="446119" y="269255"/>
                </a:cubicBezTo>
                <a:cubicBezTo>
                  <a:pt x="527875" y="312911"/>
                  <a:pt x="636619" y="439912"/>
                  <a:pt x="703294" y="502618"/>
                </a:cubicBezTo>
                <a:cubicBezTo>
                  <a:pt x="769969" y="565324"/>
                  <a:pt x="813625" y="624062"/>
                  <a:pt x="846169" y="645493"/>
                </a:cubicBezTo>
                <a:cubicBezTo>
                  <a:pt x="878713" y="666924"/>
                  <a:pt x="912051" y="684386"/>
                  <a:pt x="898557" y="631205"/>
                </a:cubicBezTo>
                <a:cubicBezTo>
                  <a:pt x="885063" y="578024"/>
                  <a:pt x="857282" y="429592"/>
                  <a:pt x="765207" y="326405"/>
                </a:cubicBezTo>
                <a:cubicBezTo>
                  <a:pt x="673132" y="223218"/>
                  <a:pt x="469932" y="51767"/>
                  <a:pt x="346107" y="12080"/>
                </a:cubicBezTo>
                <a:cubicBezTo>
                  <a:pt x="222282" y="-27607"/>
                  <a:pt x="73057" y="39067"/>
                  <a:pt x="22257" y="88280"/>
                </a:cubicBezTo>
                <a:cubicBezTo>
                  <a:pt x="-28543" y="137492"/>
                  <a:pt x="20669" y="214486"/>
                  <a:pt x="41307" y="307355"/>
                </a:cubicBezTo>
                <a:cubicBezTo>
                  <a:pt x="61944" y="400224"/>
                  <a:pt x="111157" y="579612"/>
                  <a:pt x="146082" y="645493"/>
                </a:cubicBezTo>
                <a:cubicBezTo>
                  <a:pt x="181007" y="711374"/>
                  <a:pt x="251651" y="718518"/>
                  <a:pt x="260382" y="683593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1" name="직사각형 44"/>
          <p:cNvSpPr/>
          <p:nvPr/>
        </p:nvSpPr>
        <p:spPr>
          <a:xfrm rot="18496308" flipH="1">
            <a:off x="2412867" y="4906685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2" name="직사각형 44"/>
          <p:cNvSpPr/>
          <p:nvPr/>
        </p:nvSpPr>
        <p:spPr>
          <a:xfrm rot="18496308" flipH="1">
            <a:off x="1823389" y="4726236"/>
            <a:ext cx="2116593" cy="585035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4304" h="403391">
                <a:moveTo>
                  <a:pt x="40339" y="108509"/>
                </a:moveTo>
                <a:cubicBezTo>
                  <a:pt x="448402" y="-35441"/>
                  <a:pt x="770929" y="-14043"/>
                  <a:pt x="1264304" y="46214"/>
                </a:cubicBezTo>
                <a:lnTo>
                  <a:pt x="1197363" y="403391"/>
                </a:lnTo>
                <a:cubicBezTo>
                  <a:pt x="866417" y="367945"/>
                  <a:pt x="514690" y="321037"/>
                  <a:pt x="121086" y="391979"/>
                </a:cubicBezTo>
                <a:cubicBezTo>
                  <a:pt x="59611" y="376938"/>
                  <a:pt x="-63860" y="198451"/>
                  <a:pt x="40339" y="108509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3" name="직사각형 44"/>
          <p:cNvSpPr/>
          <p:nvPr/>
        </p:nvSpPr>
        <p:spPr>
          <a:xfrm rot="18496308" flipH="1">
            <a:off x="2844232" y="5380142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4" name="직사각형 44"/>
          <p:cNvSpPr/>
          <p:nvPr/>
        </p:nvSpPr>
        <p:spPr>
          <a:xfrm rot="18100462" flipH="1">
            <a:off x="1295682" y="4987033"/>
            <a:ext cx="1775893" cy="398724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  <a:gd name="connsiteX0" fmla="*/ 40339 w 1197363"/>
              <a:gd name="connsiteY0" fmla="*/ 98244 h 393126"/>
              <a:gd name="connsiteX1" fmla="*/ 1051789 w 1197363"/>
              <a:gd name="connsiteY1" fmla="*/ 54923 h 393126"/>
              <a:gd name="connsiteX2" fmla="*/ 1197363 w 1197363"/>
              <a:gd name="connsiteY2" fmla="*/ 393126 h 393126"/>
              <a:gd name="connsiteX3" fmla="*/ 121086 w 1197363"/>
              <a:gd name="connsiteY3" fmla="*/ 381714 h 393126"/>
              <a:gd name="connsiteX4" fmla="*/ 40339 w 1197363"/>
              <a:gd name="connsiteY4" fmla="*/ 98244 h 393126"/>
              <a:gd name="connsiteX0" fmla="*/ 40339 w 1051789"/>
              <a:gd name="connsiteY0" fmla="*/ 98242 h 381712"/>
              <a:gd name="connsiteX1" fmla="*/ 1051789 w 1051789"/>
              <a:gd name="connsiteY1" fmla="*/ 54921 h 381712"/>
              <a:gd name="connsiteX2" fmla="*/ 933125 w 1051789"/>
              <a:gd name="connsiteY2" fmla="*/ 342535 h 381712"/>
              <a:gd name="connsiteX3" fmla="*/ 121086 w 1051789"/>
              <a:gd name="connsiteY3" fmla="*/ 381712 h 381712"/>
              <a:gd name="connsiteX4" fmla="*/ 40339 w 1051789"/>
              <a:gd name="connsiteY4" fmla="*/ 98242 h 381712"/>
              <a:gd name="connsiteX0" fmla="*/ 43354 w 1054804"/>
              <a:gd name="connsiteY0" fmla="*/ 98242 h 429637"/>
              <a:gd name="connsiteX1" fmla="*/ 1054804 w 1054804"/>
              <a:gd name="connsiteY1" fmla="*/ 54921 h 429637"/>
              <a:gd name="connsiteX2" fmla="*/ 936140 w 1054804"/>
              <a:gd name="connsiteY2" fmla="*/ 342535 h 429637"/>
              <a:gd name="connsiteX3" fmla="*/ 109168 w 1054804"/>
              <a:gd name="connsiteY3" fmla="*/ 429637 h 429637"/>
              <a:gd name="connsiteX4" fmla="*/ 43354 w 1054804"/>
              <a:gd name="connsiteY4" fmla="*/ 98242 h 429637"/>
              <a:gd name="connsiteX0" fmla="*/ 50246 w 1033734"/>
              <a:gd name="connsiteY0" fmla="*/ 92799 h 435416"/>
              <a:gd name="connsiteX1" fmla="*/ 1033734 w 1033734"/>
              <a:gd name="connsiteY1" fmla="*/ 60700 h 435416"/>
              <a:gd name="connsiteX2" fmla="*/ 915070 w 1033734"/>
              <a:gd name="connsiteY2" fmla="*/ 348314 h 435416"/>
              <a:gd name="connsiteX3" fmla="*/ 88098 w 1033734"/>
              <a:gd name="connsiteY3" fmla="*/ 435416 h 435416"/>
              <a:gd name="connsiteX4" fmla="*/ 50246 w 1033734"/>
              <a:gd name="connsiteY4" fmla="*/ 92799 h 435416"/>
              <a:gd name="connsiteX0" fmla="*/ 52274 w 1035762"/>
              <a:gd name="connsiteY0" fmla="*/ 92799 h 414205"/>
              <a:gd name="connsiteX1" fmla="*/ 1035762 w 1035762"/>
              <a:gd name="connsiteY1" fmla="*/ 60700 h 414205"/>
              <a:gd name="connsiteX2" fmla="*/ 917098 w 1035762"/>
              <a:gd name="connsiteY2" fmla="*/ 348314 h 414205"/>
              <a:gd name="connsiteX3" fmla="*/ 83143 w 1035762"/>
              <a:gd name="connsiteY3" fmla="*/ 414206 h 414205"/>
              <a:gd name="connsiteX4" fmla="*/ 52274 w 1035762"/>
              <a:gd name="connsiteY4" fmla="*/ 92799 h 414205"/>
              <a:gd name="connsiteX0" fmla="*/ 52274 w 1060582"/>
              <a:gd name="connsiteY0" fmla="*/ 78964 h 400371"/>
              <a:gd name="connsiteX1" fmla="*/ 1060582 w 1060582"/>
              <a:gd name="connsiteY1" fmla="*/ 80631 h 400371"/>
              <a:gd name="connsiteX2" fmla="*/ 917098 w 1060582"/>
              <a:gd name="connsiteY2" fmla="*/ 334479 h 400371"/>
              <a:gd name="connsiteX3" fmla="*/ 83143 w 1060582"/>
              <a:gd name="connsiteY3" fmla="*/ 400371 h 400371"/>
              <a:gd name="connsiteX4" fmla="*/ 52274 w 1060582"/>
              <a:gd name="connsiteY4" fmla="*/ 78964 h 400371"/>
              <a:gd name="connsiteX0" fmla="*/ 52274 w 1060582"/>
              <a:gd name="connsiteY0" fmla="*/ 87555 h 408962"/>
              <a:gd name="connsiteX1" fmla="*/ 1060582 w 1060582"/>
              <a:gd name="connsiteY1" fmla="*/ 89222 h 408962"/>
              <a:gd name="connsiteX2" fmla="*/ 917098 w 1060582"/>
              <a:gd name="connsiteY2" fmla="*/ 343070 h 408962"/>
              <a:gd name="connsiteX3" fmla="*/ 83143 w 1060582"/>
              <a:gd name="connsiteY3" fmla="*/ 408962 h 408962"/>
              <a:gd name="connsiteX4" fmla="*/ 52274 w 1060582"/>
              <a:gd name="connsiteY4" fmla="*/ 87555 h 408962"/>
              <a:gd name="connsiteX0" fmla="*/ 52274 w 1063091"/>
              <a:gd name="connsiteY0" fmla="*/ 94833 h 416240"/>
              <a:gd name="connsiteX1" fmla="*/ 1063091 w 1063091"/>
              <a:gd name="connsiteY1" fmla="*/ 79723 h 416240"/>
              <a:gd name="connsiteX2" fmla="*/ 917098 w 1063091"/>
              <a:gd name="connsiteY2" fmla="*/ 350348 h 416240"/>
              <a:gd name="connsiteX3" fmla="*/ 83143 w 1063091"/>
              <a:gd name="connsiteY3" fmla="*/ 416240 h 416240"/>
              <a:gd name="connsiteX4" fmla="*/ 52274 w 1063091"/>
              <a:gd name="connsiteY4" fmla="*/ 94833 h 416240"/>
              <a:gd name="connsiteX0" fmla="*/ 52274 w 1063091"/>
              <a:gd name="connsiteY0" fmla="*/ 103110 h 424517"/>
              <a:gd name="connsiteX1" fmla="*/ 1063091 w 1063091"/>
              <a:gd name="connsiteY1" fmla="*/ 88000 h 424517"/>
              <a:gd name="connsiteX2" fmla="*/ 917098 w 1063091"/>
              <a:gd name="connsiteY2" fmla="*/ 358625 h 424517"/>
              <a:gd name="connsiteX3" fmla="*/ 83143 w 1063091"/>
              <a:gd name="connsiteY3" fmla="*/ 424517 h 424517"/>
              <a:gd name="connsiteX4" fmla="*/ 52274 w 1063091"/>
              <a:gd name="connsiteY4" fmla="*/ 103110 h 424517"/>
              <a:gd name="connsiteX0" fmla="*/ 52274 w 1060794"/>
              <a:gd name="connsiteY0" fmla="*/ 99536 h 420943"/>
              <a:gd name="connsiteX1" fmla="*/ 1060794 w 1060794"/>
              <a:gd name="connsiteY1" fmla="*/ 91798 h 420943"/>
              <a:gd name="connsiteX2" fmla="*/ 917098 w 1060794"/>
              <a:gd name="connsiteY2" fmla="*/ 355051 h 420943"/>
              <a:gd name="connsiteX3" fmla="*/ 83143 w 1060794"/>
              <a:gd name="connsiteY3" fmla="*/ 420943 h 420943"/>
              <a:gd name="connsiteX4" fmla="*/ 52274 w 1060794"/>
              <a:gd name="connsiteY4" fmla="*/ 99536 h 42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0794" h="420943">
                <a:moveTo>
                  <a:pt x="52274" y="99536"/>
                </a:moveTo>
                <a:cubicBezTo>
                  <a:pt x="460337" y="-44414"/>
                  <a:pt x="678331" y="-19058"/>
                  <a:pt x="1060794" y="91798"/>
                </a:cubicBezTo>
                <a:lnTo>
                  <a:pt x="917098" y="355051"/>
                </a:lnTo>
                <a:cubicBezTo>
                  <a:pt x="586152" y="319605"/>
                  <a:pt x="476747" y="350001"/>
                  <a:pt x="83143" y="420943"/>
                </a:cubicBezTo>
                <a:cubicBezTo>
                  <a:pt x="21668" y="405902"/>
                  <a:pt x="-51925" y="189478"/>
                  <a:pt x="52274" y="99536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5" name="Freeform 20"/>
          <p:cNvSpPr>
            <a:spLocks/>
          </p:cNvSpPr>
          <p:nvPr/>
        </p:nvSpPr>
        <p:spPr bwMode="auto">
          <a:xfrm rot="955624" flipH="1">
            <a:off x="3360824" y="5971489"/>
            <a:ext cx="1021566" cy="2224531"/>
          </a:xfrm>
          <a:custGeom>
            <a:avLst/>
            <a:gdLst>
              <a:gd name="T0" fmla="*/ 852 w 1286"/>
              <a:gd name="T1" fmla="*/ 2796 h 2796"/>
              <a:gd name="T2" fmla="*/ 785 w 1286"/>
              <a:gd name="T3" fmla="*/ 2702 h 2796"/>
              <a:gd name="T4" fmla="*/ 446 w 1286"/>
              <a:gd name="T5" fmla="*/ 2211 h 2796"/>
              <a:gd name="T6" fmla="*/ 280 w 1286"/>
              <a:gd name="T7" fmla="*/ 1955 h 2796"/>
              <a:gd name="T8" fmla="*/ 194 w 1286"/>
              <a:gd name="T9" fmla="*/ 1805 h 2796"/>
              <a:gd name="T10" fmla="*/ 162 w 1286"/>
              <a:gd name="T11" fmla="*/ 1744 h 2796"/>
              <a:gd name="T12" fmla="*/ 148 w 1286"/>
              <a:gd name="T13" fmla="*/ 1713 h 2796"/>
              <a:gd name="T14" fmla="*/ 129 w 1286"/>
              <a:gd name="T15" fmla="*/ 1635 h 2796"/>
              <a:gd name="T16" fmla="*/ 112 w 1286"/>
              <a:gd name="T17" fmla="*/ 1487 h 2796"/>
              <a:gd name="T18" fmla="*/ 100 w 1286"/>
              <a:gd name="T19" fmla="*/ 1111 h 2796"/>
              <a:gd name="T20" fmla="*/ 87 w 1286"/>
              <a:gd name="T21" fmla="*/ 827 h 2796"/>
              <a:gd name="T22" fmla="*/ 76 w 1286"/>
              <a:gd name="T23" fmla="*/ 693 h 2796"/>
              <a:gd name="T24" fmla="*/ 36 w 1286"/>
              <a:gd name="T25" fmla="*/ 444 h 2796"/>
              <a:gd name="T26" fmla="*/ 10 w 1286"/>
              <a:gd name="T27" fmla="*/ 288 h 2796"/>
              <a:gd name="T28" fmla="*/ 0 w 1286"/>
              <a:gd name="T29" fmla="*/ 200 h 2796"/>
              <a:gd name="T30" fmla="*/ 1 w 1286"/>
              <a:gd name="T31" fmla="*/ 130 h 2796"/>
              <a:gd name="T32" fmla="*/ 17 w 1286"/>
              <a:gd name="T33" fmla="*/ 78 h 2796"/>
              <a:gd name="T34" fmla="*/ 31 w 1286"/>
              <a:gd name="T35" fmla="*/ 61 h 2796"/>
              <a:gd name="T36" fmla="*/ 54 w 1286"/>
              <a:gd name="T37" fmla="*/ 42 h 2796"/>
              <a:gd name="T38" fmla="*/ 100 w 1286"/>
              <a:gd name="T39" fmla="*/ 16 h 2796"/>
              <a:gd name="T40" fmla="*/ 147 w 1286"/>
              <a:gd name="T41" fmla="*/ 3 h 2796"/>
              <a:gd name="T42" fmla="*/ 194 w 1286"/>
              <a:gd name="T43" fmla="*/ 0 h 2796"/>
              <a:gd name="T44" fmla="*/ 240 w 1286"/>
              <a:gd name="T45" fmla="*/ 7 h 2796"/>
              <a:gd name="T46" fmla="*/ 285 w 1286"/>
              <a:gd name="T47" fmla="*/ 25 h 2796"/>
              <a:gd name="T48" fmla="*/ 351 w 1286"/>
              <a:gd name="T49" fmla="*/ 61 h 2796"/>
              <a:gd name="T50" fmla="*/ 430 w 1286"/>
              <a:gd name="T51" fmla="*/ 124 h 2796"/>
              <a:gd name="T52" fmla="*/ 498 w 1286"/>
              <a:gd name="T53" fmla="*/ 196 h 2796"/>
              <a:gd name="T54" fmla="*/ 573 w 1286"/>
              <a:gd name="T55" fmla="*/ 291 h 2796"/>
              <a:gd name="T56" fmla="*/ 590 w 1286"/>
              <a:gd name="T57" fmla="*/ 323 h 2796"/>
              <a:gd name="T58" fmla="*/ 632 w 1286"/>
              <a:gd name="T59" fmla="*/ 408 h 2796"/>
              <a:gd name="T60" fmla="*/ 700 w 1286"/>
              <a:gd name="T61" fmla="*/ 588 h 2796"/>
              <a:gd name="T62" fmla="*/ 753 w 1286"/>
              <a:gd name="T63" fmla="*/ 772 h 2796"/>
              <a:gd name="T64" fmla="*/ 793 w 1286"/>
              <a:gd name="T65" fmla="*/ 954 h 2796"/>
              <a:gd name="T66" fmla="*/ 835 w 1286"/>
              <a:gd name="T67" fmla="*/ 1196 h 2796"/>
              <a:gd name="T68" fmla="*/ 858 w 1286"/>
              <a:gd name="T69" fmla="*/ 1400 h 2796"/>
              <a:gd name="T70" fmla="*/ 859 w 1286"/>
              <a:gd name="T71" fmla="*/ 1422 h 2796"/>
              <a:gd name="T72" fmla="*/ 1286 w 1286"/>
              <a:gd name="T73" fmla="*/ 1953 h 2796"/>
              <a:gd name="T74" fmla="*/ 852 w 1286"/>
              <a:gd name="T75" fmla="*/ 2796 h 2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6" h="2796">
                <a:moveTo>
                  <a:pt x="852" y="2796"/>
                </a:moveTo>
                <a:lnTo>
                  <a:pt x="785" y="2702"/>
                </a:lnTo>
                <a:lnTo>
                  <a:pt x="446" y="2211"/>
                </a:lnTo>
                <a:lnTo>
                  <a:pt x="280" y="1955"/>
                </a:lnTo>
                <a:lnTo>
                  <a:pt x="194" y="1805"/>
                </a:lnTo>
                <a:lnTo>
                  <a:pt x="162" y="1744"/>
                </a:lnTo>
                <a:lnTo>
                  <a:pt x="148" y="1713"/>
                </a:lnTo>
                <a:lnTo>
                  <a:pt x="129" y="1635"/>
                </a:lnTo>
                <a:lnTo>
                  <a:pt x="112" y="1487"/>
                </a:lnTo>
                <a:lnTo>
                  <a:pt x="100" y="1111"/>
                </a:lnTo>
                <a:lnTo>
                  <a:pt x="87" y="827"/>
                </a:lnTo>
                <a:lnTo>
                  <a:pt x="76" y="693"/>
                </a:lnTo>
                <a:lnTo>
                  <a:pt x="36" y="444"/>
                </a:lnTo>
                <a:lnTo>
                  <a:pt x="10" y="288"/>
                </a:lnTo>
                <a:lnTo>
                  <a:pt x="0" y="200"/>
                </a:lnTo>
                <a:lnTo>
                  <a:pt x="1" y="130"/>
                </a:lnTo>
                <a:lnTo>
                  <a:pt x="17" y="78"/>
                </a:lnTo>
                <a:lnTo>
                  <a:pt x="31" y="61"/>
                </a:lnTo>
                <a:lnTo>
                  <a:pt x="54" y="42"/>
                </a:lnTo>
                <a:lnTo>
                  <a:pt x="100" y="16"/>
                </a:lnTo>
                <a:lnTo>
                  <a:pt x="147" y="3"/>
                </a:lnTo>
                <a:lnTo>
                  <a:pt x="194" y="0"/>
                </a:lnTo>
                <a:lnTo>
                  <a:pt x="240" y="7"/>
                </a:lnTo>
                <a:lnTo>
                  <a:pt x="285" y="25"/>
                </a:lnTo>
                <a:lnTo>
                  <a:pt x="351" y="61"/>
                </a:lnTo>
                <a:lnTo>
                  <a:pt x="430" y="124"/>
                </a:lnTo>
                <a:lnTo>
                  <a:pt x="498" y="196"/>
                </a:lnTo>
                <a:lnTo>
                  <a:pt x="573" y="291"/>
                </a:lnTo>
                <a:lnTo>
                  <a:pt x="590" y="323"/>
                </a:lnTo>
                <a:lnTo>
                  <a:pt x="632" y="408"/>
                </a:lnTo>
                <a:lnTo>
                  <a:pt x="700" y="588"/>
                </a:lnTo>
                <a:lnTo>
                  <a:pt x="753" y="772"/>
                </a:lnTo>
                <a:lnTo>
                  <a:pt x="793" y="954"/>
                </a:lnTo>
                <a:lnTo>
                  <a:pt x="835" y="1196"/>
                </a:lnTo>
                <a:lnTo>
                  <a:pt x="858" y="1400"/>
                </a:lnTo>
                <a:lnTo>
                  <a:pt x="859" y="1422"/>
                </a:lnTo>
                <a:lnTo>
                  <a:pt x="1286" y="1953"/>
                </a:lnTo>
                <a:lnTo>
                  <a:pt x="852" y="2796"/>
                </a:lnTo>
                <a:close/>
              </a:path>
            </a:pathLst>
          </a:custGeom>
          <a:solidFill>
            <a:srgbClr val="F3C9A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6" name="자유형 45"/>
          <p:cNvSpPr/>
          <p:nvPr/>
        </p:nvSpPr>
        <p:spPr>
          <a:xfrm rot="169962" flipH="1">
            <a:off x="1142771" y="5670887"/>
            <a:ext cx="2707533" cy="3190992"/>
          </a:xfrm>
          <a:custGeom>
            <a:avLst/>
            <a:gdLst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193963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45544 w 1617291"/>
              <a:gd name="connsiteY27" fmla="*/ 430295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17291" h="1906075">
                <a:moveTo>
                  <a:pt x="241588" y="1424864"/>
                </a:moveTo>
                <a:cubicBezTo>
                  <a:pt x="286567" y="1485189"/>
                  <a:pt x="332605" y="1538635"/>
                  <a:pt x="384463" y="1574089"/>
                </a:cubicBezTo>
                <a:cubicBezTo>
                  <a:pt x="436321" y="1609543"/>
                  <a:pt x="520988" y="1624360"/>
                  <a:pt x="552738" y="1637589"/>
                </a:cubicBezTo>
                <a:cubicBezTo>
                  <a:pt x="584488" y="1650818"/>
                  <a:pt x="556442" y="1625418"/>
                  <a:pt x="574963" y="1653464"/>
                </a:cubicBezTo>
                <a:cubicBezTo>
                  <a:pt x="593484" y="1681510"/>
                  <a:pt x="643226" y="1765648"/>
                  <a:pt x="663863" y="1805864"/>
                </a:cubicBezTo>
                <a:cubicBezTo>
                  <a:pt x="684500" y="1846080"/>
                  <a:pt x="659101" y="1879947"/>
                  <a:pt x="698788" y="1894764"/>
                </a:cubicBezTo>
                <a:cubicBezTo>
                  <a:pt x="738475" y="1909581"/>
                  <a:pt x="827905" y="1910110"/>
                  <a:pt x="901988" y="1894764"/>
                </a:cubicBezTo>
                <a:cubicBezTo>
                  <a:pt x="976071" y="1879418"/>
                  <a:pt x="1059680" y="1837085"/>
                  <a:pt x="1143288" y="1802689"/>
                </a:cubicBezTo>
                <a:cubicBezTo>
                  <a:pt x="1226896" y="1768293"/>
                  <a:pt x="1327967" y="1728606"/>
                  <a:pt x="1403638" y="1688389"/>
                </a:cubicBezTo>
                <a:cubicBezTo>
                  <a:pt x="1479309" y="1648172"/>
                  <a:pt x="1562917" y="1601606"/>
                  <a:pt x="1597313" y="1561389"/>
                </a:cubicBezTo>
                <a:cubicBezTo>
                  <a:pt x="1631709" y="1521172"/>
                  <a:pt x="1611601" y="1478839"/>
                  <a:pt x="1610013" y="1447089"/>
                </a:cubicBezTo>
                <a:cubicBezTo>
                  <a:pt x="1608425" y="1415339"/>
                  <a:pt x="1596255" y="1435977"/>
                  <a:pt x="1587788" y="1370889"/>
                </a:cubicBezTo>
                <a:cubicBezTo>
                  <a:pt x="1579321" y="1305801"/>
                  <a:pt x="1580909" y="1197322"/>
                  <a:pt x="1559213" y="1056564"/>
                </a:cubicBezTo>
                <a:cubicBezTo>
                  <a:pt x="1537517" y="915806"/>
                  <a:pt x="1488834" y="678210"/>
                  <a:pt x="1457613" y="526339"/>
                </a:cubicBezTo>
                <a:cubicBezTo>
                  <a:pt x="1426392" y="374468"/>
                  <a:pt x="1400463" y="231064"/>
                  <a:pt x="1371888" y="145339"/>
                </a:cubicBezTo>
                <a:cubicBezTo>
                  <a:pt x="1343313" y="59614"/>
                  <a:pt x="1316855" y="35272"/>
                  <a:pt x="1286163" y="11989"/>
                </a:cubicBezTo>
                <a:cubicBezTo>
                  <a:pt x="1255471" y="-11294"/>
                  <a:pt x="1214196" y="6697"/>
                  <a:pt x="1187738" y="5639"/>
                </a:cubicBezTo>
                <a:cubicBezTo>
                  <a:pt x="1161280" y="4581"/>
                  <a:pt x="1127413" y="5639"/>
                  <a:pt x="1127413" y="5639"/>
                </a:cubicBezTo>
                <a:cubicBezTo>
                  <a:pt x="1085080" y="5639"/>
                  <a:pt x="994592" y="-6003"/>
                  <a:pt x="933738" y="5639"/>
                </a:cubicBezTo>
                <a:cubicBezTo>
                  <a:pt x="872884" y="17281"/>
                  <a:pt x="824730" y="54851"/>
                  <a:pt x="762288" y="75489"/>
                </a:cubicBezTo>
                <a:cubicBezTo>
                  <a:pt x="699846" y="96127"/>
                  <a:pt x="609888" y="113589"/>
                  <a:pt x="559088" y="129464"/>
                </a:cubicBezTo>
                <a:cubicBezTo>
                  <a:pt x="508288" y="145339"/>
                  <a:pt x="477596" y="161743"/>
                  <a:pt x="457488" y="170739"/>
                </a:cubicBezTo>
                <a:cubicBezTo>
                  <a:pt x="437380" y="179735"/>
                  <a:pt x="447963" y="180793"/>
                  <a:pt x="438438" y="183439"/>
                </a:cubicBezTo>
                <a:cubicBezTo>
                  <a:pt x="428913" y="186085"/>
                  <a:pt x="419917" y="177618"/>
                  <a:pt x="400338" y="186614"/>
                </a:cubicBezTo>
                <a:cubicBezTo>
                  <a:pt x="380759" y="195610"/>
                  <a:pt x="351655" y="211485"/>
                  <a:pt x="320963" y="237414"/>
                </a:cubicBezTo>
                <a:cubicBezTo>
                  <a:pt x="290271" y="263343"/>
                  <a:pt x="241985" y="318641"/>
                  <a:pt x="216188" y="342189"/>
                </a:cubicBezTo>
                <a:cubicBezTo>
                  <a:pt x="190391" y="365737"/>
                  <a:pt x="177956" y="364017"/>
                  <a:pt x="166182" y="378701"/>
                </a:cubicBezTo>
                <a:cubicBezTo>
                  <a:pt x="154408" y="393385"/>
                  <a:pt x="135754" y="378172"/>
                  <a:pt x="145544" y="430295"/>
                </a:cubicBezTo>
                <a:cubicBezTo>
                  <a:pt x="155334" y="482418"/>
                  <a:pt x="209971" y="630453"/>
                  <a:pt x="224920" y="691439"/>
                </a:cubicBezTo>
                <a:cubicBezTo>
                  <a:pt x="239869" y="752426"/>
                  <a:pt x="236164" y="770814"/>
                  <a:pt x="235238" y="796214"/>
                </a:cubicBezTo>
                <a:cubicBezTo>
                  <a:pt x="234312" y="821614"/>
                  <a:pt x="240530" y="841722"/>
                  <a:pt x="219363" y="843839"/>
                </a:cubicBezTo>
                <a:cubicBezTo>
                  <a:pt x="198196" y="845956"/>
                  <a:pt x="135226" y="814735"/>
                  <a:pt x="108238" y="808914"/>
                </a:cubicBezTo>
                <a:cubicBezTo>
                  <a:pt x="81250" y="803093"/>
                  <a:pt x="75429" y="797802"/>
                  <a:pt x="57438" y="808914"/>
                </a:cubicBezTo>
                <a:cubicBezTo>
                  <a:pt x="39447" y="820026"/>
                  <a:pt x="-3945" y="827435"/>
                  <a:pt x="288" y="875589"/>
                </a:cubicBezTo>
                <a:cubicBezTo>
                  <a:pt x="4521" y="923743"/>
                  <a:pt x="63788" y="1041747"/>
                  <a:pt x="82838" y="1097839"/>
                </a:cubicBezTo>
                <a:cubicBezTo>
                  <a:pt x="101888" y="1153931"/>
                  <a:pt x="93421" y="1159222"/>
                  <a:pt x="114588" y="1212139"/>
                </a:cubicBezTo>
                <a:cubicBezTo>
                  <a:pt x="135755" y="1265056"/>
                  <a:pt x="196609" y="1364539"/>
                  <a:pt x="241588" y="1424864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9" name="자유형 48"/>
          <p:cNvSpPr/>
          <p:nvPr/>
        </p:nvSpPr>
        <p:spPr>
          <a:xfrm flipH="1">
            <a:off x="3584410" y="4665626"/>
            <a:ext cx="1457487" cy="1256322"/>
          </a:xfrm>
          <a:custGeom>
            <a:avLst/>
            <a:gdLst>
              <a:gd name="connsiteX0" fmla="*/ 1392933 w 1457487"/>
              <a:gd name="connsiteY0" fmla="*/ 765238 h 1256322"/>
              <a:gd name="connsiteX1" fmla="*/ 1011933 w 1457487"/>
              <a:gd name="connsiteY1" fmla="*/ 422338 h 1256322"/>
              <a:gd name="connsiteX2" fmla="*/ 754758 w 1457487"/>
              <a:gd name="connsiteY2" fmla="*/ 298513 h 1256322"/>
              <a:gd name="connsiteX3" fmla="*/ 602358 w 1457487"/>
              <a:gd name="connsiteY3" fmla="*/ 374713 h 1256322"/>
              <a:gd name="connsiteX4" fmla="*/ 602358 w 1457487"/>
              <a:gd name="connsiteY4" fmla="*/ 641413 h 1256322"/>
              <a:gd name="connsiteX5" fmla="*/ 850008 w 1457487"/>
              <a:gd name="connsiteY5" fmla="*/ 936688 h 1256322"/>
              <a:gd name="connsiteX6" fmla="*/ 907158 w 1457487"/>
              <a:gd name="connsiteY6" fmla="*/ 1241488 h 1256322"/>
              <a:gd name="connsiteX7" fmla="*/ 611883 w 1457487"/>
              <a:gd name="connsiteY7" fmla="*/ 1155763 h 1256322"/>
              <a:gd name="connsiteX8" fmla="*/ 59433 w 1457487"/>
              <a:gd name="connsiteY8" fmla="*/ 698563 h 1256322"/>
              <a:gd name="connsiteX9" fmla="*/ 68958 w 1457487"/>
              <a:gd name="connsiteY9" fmla="*/ 155638 h 1256322"/>
              <a:gd name="connsiteX10" fmla="*/ 535683 w 1457487"/>
              <a:gd name="connsiteY10" fmla="*/ 3238 h 1256322"/>
              <a:gd name="connsiteX11" fmla="*/ 754758 w 1457487"/>
              <a:gd name="connsiteY11" fmla="*/ 69913 h 1256322"/>
              <a:gd name="connsiteX12" fmla="*/ 983358 w 1457487"/>
              <a:gd name="connsiteY12" fmla="*/ 279463 h 1256322"/>
              <a:gd name="connsiteX13" fmla="*/ 1411983 w 1457487"/>
              <a:gd name="connsiteY13" fmla="*/ 717613 h 1256322"/>
              <a:gd name="connsiteX14" fmla="*/ 1392933 w 1457487"/>
              <a:gd name="connsiteY14" fmla="*/ 765238 h 1256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57487" h="1256322">
                <a:moveTo>
                  <a:pt x="1392933" y="765238"/>
                </a:moveTo>
                <a:cubicBezTo>
                  <a:pt x="1326258" y="716025"/>
                  <a:pt x="1118295" y="500125"/>
                  <a:pt x="1011933" y="422338"/>
                </a:cubicBezTo>
                <a:cubicBezTo>
                  <a:pt x="905570" y="344550"/>
                  <a:pt x="823020" y="306450"/>
                  <a:pt x="754758" y="298513"/>
                </a:cubicBezTo>
                <a:cubicBezTo>
                  <a:pt x="686495" y="290575"/>
                  <a:pt x="627758" y="317563"/>
                  <a:pt x="602358" y="374713"/>
                </a:cubicBezTo>
                <a:cubicBezTo>
                  <a:pt x="576958" y="431863"/>
                  <a:pt x="561083" y="547751"/>
                  <a:pt x="602358" y="641413"/>
                </a:cubicBezTo>
                <a:cubicBezTo>
                  <a:pt x="643633" y="735075"/>
                  <a:pt x="799208" y="836675"/>
                  <a:pt x="850008" y="936688"/>
                </a:cubicBezTo>
                <a:cubicBezTo>
                  <a:pt x="900808" y="1036701"/>
                  <a:pt x="946845" y="1204976"/>
                  <a:pt x="907158" y="1241488"/>
                </a:cubicBezTo>
                <a:cubicBezTo>
                  <a:pt x="867471" y="1278000"/>
                  <a:pt x="753170" y="1246251"/>
                  <a:pt x="611883" y="1155763"/>
                </a:cubicBezTo>
                <a:cubicBezTo>
                  <a:pt x="470595" y="1065276"/>
                  <a:pt x="149920" y="865250"/>
                  <a:pt x="59433" y="698563"/>
                </a:cubicBezTo>
                <a:cubicBezTo>
                  <a:pt x="-31054" y="531876"/>
                  <a:pt x="-10417" y="271525"/>
                  <a:pt x="68958" y="155638"/>
                </a:cubicBezTo>
                <a:cubicBezTo>
                  <a:pt x="148333" y="39751"/>
                  <a:pt x="421383" y="17526"/>
                  <a:pt x="535683" y="3238"/>
                </a:cubicBezTo>
                <a:cubicBezTo>
                  <a:pt x="649983" y="-11050"/>
                  <a:pt x="680146" y="23876"/>
                  <a:pt x="754758" y="69913"/>
                </a:cubicBezTo>
                <a:cubicBezTo>
                  <a:pt x="829370" y="115950"/>
                  <a:pt x="873820" y="171513"/>
                  <a:pt x="983358" y="279463"/>
                </a:cubicBezTo>
                <a:cubicBezTo>
                  <a:pt x="1092896" y="387413"/>
                  <a:pt x="1335783" y="636651"/>
                  <a:pt x="1411983" y="717613"/>
                </a:cubicBezTo>
                <a:cubicBezTo>
                  <a:pt x="1488183" y="798575"/>
                  <a:pt x="1459608" y="814451"/>
                  <a:pt x="1392933" y="765238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50" name="자유형 49"/>
          <p:cNvSpPr/>
          <p:nvPr/>
        </p:nvSpPr>
        <p:spPr>
          <a:xfrm flipH="1">
            <a:off x="3496564" y="4225087"/>
            <a:ext cx="839646" cy="1150015"/>
          </a:xfrm>
          <a:custGeom>
            <a:avLst/>
            <a:gdLst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69746 w 839646"/>
              <a:gd name="connsiteY4" fmla="*/ 526327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43552 w 839646"/>
              <a:gd name="connsiteY4" fmla="*/ 593002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8759"/>
              <a:gd name="connsiteX1" fmla="*/ 636446 w 839646"/>
              <a:gd name="connsiteY1" fmla="*/ 297727 h 998759"/>
              <a:gd name="connsiteX2" fmla="*/ 477696 w 839646"/>
              <a:gd name="connsiteY2" fmla="*/ 227877 h 998759"/>
              <a:gd name="connsiteX3" fmla="*/ 376096 w 839646"/>
              <a:gd name="connsiteY3" fmla="*/ 342177 h 998759"/>
              <a:gd name="connsiteX4" fmla="*/ 343552 w 839646"/>
              <a:gd name="connsiteY4" fmla="*/ 593002 h 998759"/>
              <a:gd name="connsiteX5" fmla="*/ 564215 w 839646"/>
              <a:gd name="connsiteY5" fmla="*/ 838271 h 998759"/>
              <a:gd name="connsiteX6" fmla="*/ 591996 w 839646"/>
              <a:gd name="connsiteY6" fmla="*/ 996227 h 998759"/>
              <a:gd name="connsiteX7" fmla="*/ 477696 w 839646"/>
              <a:gd name="connsiteY7" fmla="*/ 907327 h 998759"/>
              <a:gd name="connsiteX8" fmla="*/ 109396 w 839646"/>
              <a:gd name="connsiteY8" fmla="*/ 558077 h 998759"/>
              <a:gd name="connsiteX9" fmla="*/ 20496 w 839646"/>
              <a:gd name="connsiteY9" fmla="*/ 81827 h 998759"/>
              <a:gd name="connsiteX10" fmla="*/ 445946 w 839646"/>
              <a:gd name="connsiteY10" fmla="*/ 5627 h 998759"/>
              <a:gd name="connsiteX11" fmla="*/ 553896 w 839646"/>
              <a:gd name="connsiteY11" fmla="*/ 145327 h 998759"/>
              <a:gd name="connsiteX12" fmla="*/ 636446 w 839646"/>
              <a:gd name="connsiteY12" fmla="*/ 246927 h 998759"/>
              <a:gd name="connsiteX13" fmla="*/ 839646 w 839646"/>
              <a:gd name="connsiteY13" fmla="*/ 437427 h 998759"/>
              <a:gd name="connsiteX0" fmla="*/ 839646 w 839646"/>
              <a:gd name="connsiteY0" fmla="*/ 437427 h 1075779"/>
              <a:gd name="connsiteX1" fmla="*/ 636446 w 839646"/>
              <a:gd name="connsiteY1" fmla="*/ 297727 h 1075779"/>
              <a:gd name="connsiteX2" fmla="*/ 477696 w 839646"/>
              <a:gd name="connsiteY2" fmla="*/ 227877 h 1075779"/>
              <a:gd name="connsiteX3" fmla="*/ 376096 w 839646"/>
              <a:gd name="connsiteY3" fmla="*/ 342177 h 1075779"/>
              <a:gd name="connsiteX4" fmla="*/ 343552 w 839646"/>
              <a:gd name="connsiteY4" fmla="*/ 593002 h 1075779"/>
              <a:gd name="connsiteX5" fmla="*/ 564215 w 839646"/>
              <a:gd name="connsiteY5" fmla="*/ 838271 h 1075779"/>
              <a:gd name="connsiteX6" fmla="*/ 692008 w 839646"/>
              <a:gd name="connsiteY6" fmla="*/ 1074808 h 1075779"/>
              <a:gd name="connsiteX7" fmla="*/ 477696 w 839646"/>
              <a:gd name="connsiteY7" fmla="*/ 907327 h 1075779"/>
              <a:gd name="connsiteX8" fmla="*/ 109396 w 839646"/>
              <a:gd name="connsiteY8" fmla="*/ 558077 h 1075779"/>
              <a:gd name="connsiteX9" fmla="*/ 20496 w 839646"/>
              <a:gd name="connsiteY9" fmla="*/ 81827 h 1075779"/>
              <a:gd name="connsiteX10" fmla="*/ 445946 w 839646"/>
              <a:gd name="connsiteY10" fmla="*/ 5627 h 1075779"/>
              <a:gd name="connsiteX11" fmla="*/ 553896 w 839646"/>
              <a:gd name="connsiteY11" fmla="*/ 145327 h 1075779"/>
              <a:gd name="connsiteX12" fmla="*/ 636446 w 839646"/>
              <a:gd name="connsiteY12" fmla="*/ 246927 h 1075779"/>
              <a:gd name="connsiteX13" fmla="*/ 839646 w 839646"/>
              <a:gd name="connsiteY13" fmla="*/ 437427 h 1075779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76096 w 839646"/>
              <a:gd name="connsiteY3" fmla="*/ 342177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57071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2622"/>
              <a:gd name="connsiteX1" fmla="*/ 636446 w 839646"/>
              <a:gd name="connsiteY1" fmla="*/ 297727 h 1132622"/>
              <a:gd name="connsiteX2" fmla="*/ 496746 w 839646"/>
              <a:gd name="connsiteY2" fmla="*/ 261214 h 1132622"/>
              <a:gd name="connsiteX3" fmla="*/ 347521 w 839646"/>
              <a:gd name="connsiteY3" fmla="*/ 354083 h 1132622"/>
              <a:gd name="connsiteX4" fmla="*/ 343552 w 839646"/>
              <a:gd name="connsiteY4" fmla="*/ 593002 h 1132622"/>
              <a:gd name="connsiteX5" fmla="*/ 557071 w 839646"/>
              <a:gd name="connsiteY5" fmla="*/ 838271 h 1132622"/>
              <a:gd name="connsiteX6" fmla="*/ 725345 w 839646"/>
              <a:gd name="connsiteY6" fmla="*/ 1131958 h 1132622"/>
              <a:gd name="connsiteX7" fmla="*/ 477696 w 839646"/>
              <a:gd name="connsiteY7" fmla="*/ 907327 h 1132622"/>
              <a:gd name="connsiteX8" fmla="*/ 109396 w 839646"/>
              <a:gd name="connsiteY8" fmla="*/ 558077 h 1132622"/>
              <a:gd name="connsiteX9" fmla="*/ 20496 w 839646"/>
              <a:gd name="connsiteY9" fmla="*/ 81827 h 1132622"/>
              <a:gd name="connsiteX10" fmla="*/ 445946 w 839646"/>
              <a:gd name="connsiteY10" fmla="*/ 5627 h 1132622"/>
              <a:gd name="connsiteX11" fmla="*/ 553896 w 839646"/>
              <a:gd name="connsiteY11" fmla="*/ 145327 h 1132622"/>
              <a:gd name="connsiteX12" fmla="*/ 636446 w 839646"/>
              <a:gd name="connsiteY12" fmla="*/ 246927 h 1132622"/>
              <a:gd name="connsiteX13" fmla="*/ 839646 w 839646"/>
              <a:gd name="connsiteY13" fmla="*/ 437427 h 1132622"/>
              <a:gd name="connsiteX0" fmla="*/ 839646 w 839646"/>
              <a:gd name="connsiteY0" fmla="*/ 437427 h 1150015"/>
              <a:gd name="connsiteX1" fmla="*/ 636446 w 839646"/>
              <a:gd name="connsiteY1" fmla="*/ 297727 h 1150015"/>
              <a:gd name="connsiteX2" fmla="*/ 496746 w 839646"/>
              <a:gd name="connsiteY2" fmla="*/ 261214 h 1150015"/>
              <a:gd name="connsiteX3" fmla="*/ 347521 w 839646"/>
              <a:gd name="connsiteY3" fmla="*/ 354083 h 1150015"/>
              <a:gd name="connsiteX4" fmla="*/ 343552 w 839646"/>
              <a:gd name="connsiteY4" fmla="*/ 593002 h 1150015"/>
              <a:gd name="connsiteX5" fmla="*/ 557071 w 839646"/>
              <a:gd name="connsiteY5" fmla="*/ 838271 h 1150015"/>
              <a:gd name="connsiteX6" fmla="*/ 725345 w 839646"/>
              <a:gd name="connsiteY6" fmla="*/ 1131958 h 1150015"/>
              <a:gd name="connsiteX7" fmla="*/ 477696 w 839646"/>
              <a:gd name="connsiteY7" fmla="*/ 907327 h 1150015"/>
              <a:gd name="connsiteX8" fmla="*/ 109396 w 839646"/>
              <a:gd name="connsiteY8" fmla="*/ 558077 h 1150015"/>
              <a:gd name="connsiteX9" fmla="*/ 20496 w 839646"/>
              <a:gd name="connsiteY9" fmla="*/ 81827 h 1150015"/>
              <a:gd name="connsiteX10" fmla="*/ 445946 w 839646"/>
              <a:gd name="connsiteY10" fmla="*/ 5627 h 1150015"/>
              <a:gd name="connsiteX11" fmla="*/ 553896 w 839646"/>
              <a:gd name="connsiteY11" fmla="*/ 145327 h 1150015"/>
              <a:gd name="connsiteX12" fmla="*/ 636446 w 839646"/>
              <a:gd name="connsiteY12" fmla="*/ 246927 h 1150015"/>
              <a:gd name="connsiteX13" fmla="*/ 839646 w 839646"/>
              <a:gd name="connsiteY13" fmla="*/ 437427 h 115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39646" h="1150015">
                <a:moveTo>
                  <a:pt x="839646" y="437427"/>
                </a:moveTo>
                <a:cubicBezTo>
                  <a:pt x="839646" y="445894"/>
                  <a:pt x="693596" y="327096"/>
                  <a:pt x="636446" y="297727"/>
                </a:cubicBezTo>
                <a:cubicBezTo>
                  <a:pt x="579296" y="268358"/>
                  <a:pt x="544900" y="251821"/>
                  <a:pt x="496746" y="261214"/>
                </a:cubicBezTo>
                <a:cubicBezTo>
                  <a:pt x="448592" y="270607"/>
                  <a:pt x="373053" y="298785"/>
                  <a:pt x="347521" y="354083"/>
                </a:cubicBezTo>
                <a:cubicBezTo>
                  <a:pt x="321989" y="409381"/>
                  <a:pt x="308627" y="512304"/>
                  <a:pt x="343552" y="593002"/>
                </a:cubicBezTo>
                <a:cubicBezTo>
                  <a:pt x="378477" y="673700"/>
                  <a:pt x="493439" y="748445"/>
                  <a:pt x="557071" y="838271"/>
                </a:cubicBezTo>
                <a:cubicBezTo>
                  <a:pt x="620703" y="928097"/>
                  <a:pt x="686187" y="1051392"/>
                  <a:pt x="725345" y="1131958"/>
                </a:cubicBezTo>
                <a:cubicBezTo>
                  <a:pt x="764503" y="1212524"/>
                  <a:pt x="580354" y="1002974"/>
                  <a:pt x="477696" y="907327"/>
                </a:cubicBezTo>
                <a:cubicBezTo>
                  <a:pt x="375038" y="811680"/>
                  <a:pt x="185596" y="695660"/>
                  <a:pt x="109396" y="558077"/>
                </a:cubicBezTo>
                <a:cubicBezTo>
                  <a:pt x="33196" y="420494"/>
                  <a:pt x="-35596" y="173902"/>
                  <a:pt x="20496" y="81827"/>
                </a:cubicBezTo>
                <a:cubicBezTo>
                  <a:pt x="76588" y="-10248"/>
                  <a:pt x="357046" y="-4956"/>
                  <a:pt x="445946" y="5627"/>
                </a:cubicBezTo>
                <a:cubicBezTo>
                  <a:pt x="534846" y="16210"/>
                  <a:pt x="522146" y="105110"/>
                  <a:pt x="553896" y="145327"/>
                </a:cubicBezTo>
                <a:cubicBezTo>
                  <a:pt x="585646" y="185544"/>
                  <a:pt x="594113" y="203535"/>
                  <a:pt x="636446" y="246927"/>
                </a:cubicBezTo>
                <a:cubicBezTo>
                  <a:pt x="678779" y="290319"/>
                  <a:pt x="839646" y="428960"/>
                  <a:pt x="839646" y="437427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51" name="자유형 50"/>
          <p:cNvSpPr/>
          <p:nvPr/>
        </p:nvSpPr>
        <p:spPr>
          <a:xfrm flipH="1">
            <a:off x="3822100" y="6009334"/>
            <a:ext cx="901633" cy="704273"/>
          </a:xfrm>
          <a:custGeom>
            <a:avLst/>
            <a:gdLst>
              <a:gd name="connsiteX0" fmla="*/ 260382 w 901633"/>
              <a:gd name="connsiteY0" fmla="*/ 683593 h 704273"/>
              <a:gd name="connsiteX1" fmla="*/ 198469 w 901633"/>
              <a:gd name="connsiteY1" fmla="*/ 435943 h 704273"/>
              <a:gd name="connsiteX2" fmla="*/ 212757 w 901633"/>
              <a:gd name="connsiteY2" fmla="*/ 240680 h 704273"/>
              <a:gd name="connsiteX3" fmla="*/ 446119 w 901633"/>
              <a:gd name="connsiteY3" fmla="*/ 269255 h 704273"/>
              <a:gd name="connsiteX4" fmla="*/ 703294 w 901633"/>
              <a:gd name="connsiteY4" fmla="*/ 502618 h 704273"/>
              <a:gd name="connsiteX5" fmla="*/ 846169 w 901633"/>
              <a:gd name="connsiteY5" fmla="*/ 645493 h 704273"/>
              <a:gd name="connsiteX6" fmla="*/ 898557 w 901633"/>
              <a:gd name="connsiteY6" fmla="*/ 631205 h 704273"/>
              <a:gd name="connsiteX7" fmla="*/ 765207 w 901633"/>
              <a:gd name="connsiteY7" fmla="*/ 326405 h 704273"/>
              <a:gd name="connsiteX8" fmla="*/ 346107 w 901633"/>
              <a:gd name="connsiteY8" fmla="*/ 12080 h 704273"/>
              <a:gd name="connsiteX9" fmla="*/ 22257 w 901633"/>
              <a:gd name="connsiteY9" fmla="*/ 88280 h 704273"/>
              <a:gd name="connsiteX10" fmla="*/ 41307 w 901633"/>
              <a:gd name="connsiteY10" fmla="*/ 307355 h 704273"/>
              <a:gd name="connsiteX11" fmla="*/ 146082 w 901633"/>
              <a:gd name="connsiteY11" fmla="*/ 645493 h 704273"/>
              <a:gd name="connsiteX12" fmla="*/ 260382 w 901633"/>
              <a:gd name="connsiteY12" fmla="*/ 683593 h 704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1633" h="704273">
                <a:moveTo>
                  <a:pt x="260382" y="683593"/>
                </a:moveTo>
                <a:cubicBezTo>
                  <a:pt x="269113" y="648668"/>
                  <a:pt x="206407" y="509762"/>
                  <a:pt x="198469" y="435943"/>
                </a:cubicBezTo>
                <a:cubicBezTo>
                  <a:pt x="190531" y="362124"/>
                  <a:pt x="171482" y="268461"/>
                  <a:pt x="212757" y="240680"/>
                </a:cubicBezTo>
                <a:cubicBezTo>
                  <a:pt x="254032" y="212899"/>
                  <a:pt x="364363" y="225599"/>
                  <a:pt x="446119" y="269255"/>
                </a:cubicBezTo>
                <a:cubicBezTo>
                  <a:pt x="527875" y="312911"/>
                  <a:pt x="636619" y="439912"/>
                  <a:pt x="703294" y="502618"/>
                </a:cubicBezTo>
                <a:cubicBezTo>
                  <a:pt x="769969" y="565324"/>
                  <a:pt x="813625" y="624062"/>
                  <a:pt x="846169" y="645493"/>
                </a:cubicBezTo>
                <a:cubicBezTo>
                  <a:pt x="878713" y="666924"/>
                  <a:pt x="912051" y="684386"/>
                  <a:pt x="898557" y="631205"/>
                </a:cubicBezTo>
                <a:cubicBezTo>
                  <a:pt x="885063" y="578024"/>
                  <a:pt x="857282" y="429592"/>
                  <a:pt x="765207" y="326405"/>
                </a:cubicBezTo>
                <a:cubicBezTo>
                  <a:pt x="673132" y="223218"/>
                  <a:pt x="469932" y="51767"/>
                  <a:pt x="346107" y="12080"/>
                </a:cubicBezTo>
                <a:cubicBezTo>
                  <a:pt x="222282" y="-27607"/>
                  <a:pt x="73057" y="39067"/>
                  <a:pt x="22257" y="88280"/>
                </a:cubicBezTo>
                <a:cubicBezTo>
                  <a:pt x="-28543" y="137492"/>
                  <a:pt x="20669" y="214486"/>
                  <a:pt x="41307" y="307355"/>
                </a:cubicBezTo>
                <a:cubicBezTo>
                  <a:pt x="61944" y="400224"/>
                  <a:pt x="111157" y="579612"/>
                  <a:pt x="146082" y="645493"/>
                </a:cubicBezTo>
                <a:cubicBezTo>
                  <a:pt x="181007" y="711374"/>
                  <a:pt x="251651" y="718518"/>
                  <a:pt x="260382" y="683593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703955" y="2039068"/>
            <a:ext cx="6784089" cy="1256321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020981" y="2285469"/>
            <a:ext cx="4013705" cy="773904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056535" y="2344452"/>
            <a:ext cx="1236859" cy="663120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7253510" y="2352219"/>
            <a:ext cx="607779" cy="663120"/>
            <a:chOff x="7211538" y="2410199"/>
            <a:chExt cx="352800" cy="352425"/>
          </a:xfrm>
        </p:grpSpPr>
        <p:sp>
          <p:nvSpPr>
            <p:cNvPr id="8" name="직사각형 7"/>
            <p:cNvSpPr/>
            <p:nvPr/>
          </p:nvSpPr>
          <p:spPr>
            <a:xfrm>
              <a:off x="7211538" y="2410199"/>
              <a:ext cx="352800" cy="352425"/>
            </a:xfrm>
            <a:prstGeom prst="rect">
              <a:avLst/>
            </a:prstGeom>
            <a:solidFill>
              <a:srgbClr val="29A93A"/>
            </a:solidFill>
            <a:ln w="12700">
              <a:solidFill>
                <a:srgbClr val="01A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10" name="도넛 9"/>
            <p:cNvSpPr/>
            <p:nvPr/>
          </p:nvSpPr>
          <p:spPr>
            <a:xfrm>
              <a:off x="7290117" y="2484361"/>
              <a:ext cx="157164" cy="156482"/>
            </a:xfrm>
            <a:prstGeom prst="donut">
              <a:avLst>
                <a:gd name="adj" fmla="val 6590"/>
              </a:avLst>
            </a:prstGeom>
            <a:solidFill>
              <a:schemeClr val="bg1"/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 rot="18900000">
              <a:off x="7449026" y="2598749"/>
              <a:ext cx="10800" cy="10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sp>
        <p:nvSpPr>
          <p:cNvPr id="13" name="이등변 삼각형 12"/>
          <p:cNvSpPr/>
          <p:nvPr/>
        </p:nvSpPr>
        <p:spPr>
          <a:xfrm flipV="1">
            <a:off x="6850099" y="2591168"/>
            <a:ext cx="129666" cy="86444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772561" y="2380034"/>
            <a:ext cx="30273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세미나</a:t>
            </a:r>
            <a:r>
              <a:rPr lang="en-US" altLang="ko-KR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9251830-E39F-4FC7-B731-8E6A6F4A5D4B}"/>
              </a:ext>
            </a:extLst>
          </p:cNvPr>
          <p:cNvSpPr/>
          <p:nvPr/>
        </p:nvSpPr>
        <p:spPr>
          <a:xfrm>
            <a:off x="4957257" y="3891054"/>
            <a:ext cx="30273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발제자 </a:t>
            </a:r>
            <a:r>
              <a:rPr lang="en-US" altLang="ko-KR" sz="32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32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유영재</a:t>
            </a:r>
            <a:endParaRPr lang="en-US" altLang="ko-KR" sz="3200" kern="0" dirty="0">
              <a:solidFill>
                <a:schemeClr val="accent6">
                  <a:lumMod val="60000"/>
                  <a:lumOff val="40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00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remove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remove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remove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remove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remove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remove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remove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remove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remove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000"/>
                            </p:stCondLst>
                            <p:childTnLst>
                              <p:par>
                                <p:cTn id="10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1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000"/>
                            </p:stCondLst>
                            <p:childTnLst>
                              <p:par>
                                <p:cTn id="12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000"/>
                            </p:stCondLst>
                            <p:childTnLst>
                              <p:par>
                                <p:cTn id="12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000"/>
                            </p:stCondLst>
                            <p:childTnLst>
                              <p:par>
                                <p:cTn id="12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000"/>
                            </p:stCondLst>
                            <p:childTnLst>
                              <p:par>
                                <p:cTn id="13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000"/>
                            </p:stCondLst>
                            <p:childTnLst>
                              <p:par>
                                <p:cTn id="13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7" grpId="0" animBg="1"/>
      <p:bldP spid="37" grpId="1" animBg="1"/>
      <p:bldP spid="37" grpId="2" animBg="1"/>
      <p:bldP spid="37" grpId="3" animBg="1"/>
      <p:bldP spid="37" grpId="4" animBg="1"/>
      <p:bldP spid="39" grpId="0" animBg="1"/>
      <p:bldP spid="39" grpId="1" animBg="1"/>
      <p:bldP spid="39" grpId="2" animBg="1"/>
      <p:bldP spid="39" grpId="3" animBg="1"/>
      <p:bldP spid="40" grpId="0" animBg="1"/>
      <p:bldP spid="40" grpId="1" animBg="1"/>
      <p:bldP spid="40" grpId="2" animBg="1"/>
      <p:bldP spid="40" grpId="3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9" grpId="0" animBg="1"/>
      <p:bldP spid="49" grpId="1" animBg="1"/>
      <p:bldP spid="49" grpId="2" animBg="1"/>
      <p:bldP spid="49" grpId="3" animBg="1"/>
      <p:bldP spid="50" grpId="0" animBg="1"/>
      <p:bldP spid="50" grpId="1" animBg="1"/>
      <p:bldP spid="50" grpId="2" animBg="1"/>
      <p:bldP spid="50" grpId="3" animBg="1"/>
      <p:bldP spid="51" grpId="0" animBg="1"/>
      <p:bldP spid="51" grpId="1" animBg="1"/>
      <p:bldP spid="51" grpId="2" animBg="1"/>
      <p:bldP spid="51" grpId="3" animBg="1"/>
      <p:bldP spid="53" grpId="0"/>
      <p:bldP spid="3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CC2FEE-5564-4FF7-9C2F-B257FC575F73}"/>
              </a:ext>
            </a:extLst>
          </p:cNvPr>
          <p:cNvSpPr txBox="1"/>
          <p:nvPr/>
        </p:nvSpPr>
        <p:spPr>
          <a:xfrm>
            <a:off x="492370" y="1040044"/>
            <a:ext cx="8932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Q&gt; </a:t>
            </a:r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그러면 어떤 것을 써야하나</a:t>
            </a:r>
            <a:r>
              <a:rPr lang="en-US" altLang="ko-KR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  <a:endParaRPr lang="ko-KR" altLang="en-US" sz="4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493140-04A0-47E7-818D-80C341B34713}"/>
              </a:ext>
            </a:extLst>
          </p:cNvPr>
          <p:cNvSpPr txBox="1"/>
          <p:nvPr/>
        </p:nvSpPr>
        <p:spPr>
          <a:xfrm>
            <a:off x="996460" y="2275983"/>
            <a:ext cx="1032216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클라이언트</a:t>
            </a:r>
            <a:endParaRPr lang="en-US" altLang="ko-KR" sz="3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	</a:t>
            </a:r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</a:t>
            </a:r>
            <a:r>
              <a:rPr lang="en-US" altLang="ko-KR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터미널 콘솔</a:t>
            </a:r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vs GUI</a:t>
            </a:r>
          </a:p>
          <a:p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	- </a:t>
            </a: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초기에는 </a:t>
            </a:r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GUI, </a:t>
            </a: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나중에는 콘솔로 넘어오는 것을 추천 </a:t>
            </a:r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(+Linux)</a:t>
            </a:r>
          </a:p>
          <a:p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	- GUI</a:t>
            </a: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에서 사용할 수 없는 명령도 있고</a:t>
            </a:r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속도 </a:t>
            </a:r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(GUI</a:t>
            </a: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&lt;</a:t>
            </a: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콘솔</a:t>
            </a:r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endParaRPr lang="en-US" altLang="ko-KR" sz="3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514350" indent="-514350">
              <a:buFont typeface="+mj-lt"/>
              <a:buAutoNum type="arabicPeriod" startAt="2"/>
            </a:pPr>
            <a:r>
              <a:rPr lang="en-US" altLang="ko-KR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</a:t>
            </a:r>
            <a:r>
              <a:rPr lang="ko-KR" altLang="en-US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서버</a:t>
            </a:r>
            <a:endParaRPr lang="en-US" altLang="ko-KR" sz="3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-  </a:t>
            </a: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자신에게 맞는 서비스</a:t>
            </a:r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오픈소스 프로젝트</a:t>
            </a:r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제공하는 사이트</a:t>
            </a:r>
            <a:endParaRPr lang="en-US" altLang="ko-KR" sz="2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2"/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</a:t>
            </a: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개인 서버를 두는 것도 하나의 대안</a:t>
            </a:r>
            <a:b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참조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en-US" altLang="ko-KR" dirty="0">
                <a:hlinkClick r:id="rId2"/>
              </a:rPr>
              <a:t>https://github.com/ingbeeedd/raspberrypi-git-server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1609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CC2FEE-5564-4FF7-9C2F-B257FC575F73}"/>
              </a:ext>
            </a:extLst>
          </p:cNvPr>
          <p:cNvSpPr txBox="1"/>
          <p:nvPr/>
        </p:nvSpPr>
        <p:spPr>
          <a:xfrm>
            <a:off x="815915" y="1119174"/>
            <a:ext cx="8932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</a:t>
            </a:r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구성</a:t>
            </a:r>
          </a:p>
        </p:txBody>
      </p:sp>
      <p:pic>
        <p:nvPicPr>
          <p:cNvPr id="15" name="Picture 6" descr="Windows 사용자를 위한 Git Bash 설정 - Violet Bora Lee - Medium">
            <a:extLst>
              <a:ext uri="{FF2B5EF4-FFF2-40B4-BE49-F238E27FC236}">
                <a16:creationId xmlns:a16="http://schemas.microsoft.com/office/drawing/2014/main" id="{7DE4A839-79E1-4ECA-AE19-2E19CD166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542" y="2728441"/>
            <a:ext cx="1960375" cy="19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759B66-7223-4742-9FA9-9796E0DA6D60}"/>
              </a:ext>
            </a:extLst>
          </p:cNvPr>
          <p:cNvSpPr txBox="1"/>
          <p:nvPr/>
        </p:nvSpPr>
        <p:spPr>
          <a:xfrm>
            <a:off x="5293658" y="2859187"/>
            <a:ext cx="16046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+</a:t>
            </a:r>
            <a:endParaRPr lang="ko-KR" altLang="en-US" sz="3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16" name="Picture 2" descr="TortoiseGit - 위키백과, 우리 모두의 백과사전">
            <a:extLst>
              <a:ext uri="{FF2B5EF4-FFF2-40B4-BE49-F238E27FC236}">
                <a16:creationId xmlns:a16="http://schemas.microsoft.com/office/drawing/2014/main" id="{F24CEC56-2151-49EF-BD9D-087987B37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167" y="1848189"/>
            <a:ext cx="2615917" cy="144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Atlassian Sourcetree (@sourcetree) | Twitter">
            <a:extLst>
              <a:ext uri="{FF2B5EF4-FFF2-40B4-BE49-F238E27FC236}">
                <a16:creationId xmlns:a16="http://schemas.microsoft.com/office/drawing/2014/main" id="{8BFD1E18-77CE-4808-8B44-F4574188B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205" y="3429000"/>
            <a:ext cx="159067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Best git-gui Alternatives (2020) - SaaSHub">
            <a:extLst>
              <a:ext uri="{FF2B5EF4-FFF2-40B4-BE49-F238E27FC236}">
                <a16:creationId xmlns:a16="http://schemas.microsoft.com/office/drawing/2014/main" id="{0A3AEC15-B5CB-4DFE-9E73-888EF5DAB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489" y="3463305"/>
            <a:ext cx="1373325" cy="137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17C53B-2252-42F1-B869-992F3B13A284}"/>
              </a:ext>
            </a:extLst>
          </p:cNvPr>
          <p:cNvSpPr txBox="1"/>
          <p:nvPr/>
        </p:nvSpPr>
        <p:spPr>
          <a:xfrm>
            <a:off x="8504611" y="748997"/>
            <a:ext cx="2060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옵션</a:t>
            </a:r>
            <a:r>
              <a:rPr lang="en-US" altLang="ko-KR" sz="32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</a:t>
            </a:r>
            <a:endParaRPr lang="ko-KR" altLang="en-US" dirty="0">
              <a:solidFill>
                <a:srgbClr val="C0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535CE49-C5FD-4FCE-B6BC-822152528656}"/>
              </a:ext>
            </a:extLst>
          </p:cNvPr>
          <p:cNvSpPr/>
          <p:nvPr/>
        </p:nvSpPr>
        <p:spPr>
          <a:xfrm>
            <a:off x="6096000" y="1432663"/>
            <a:ext cx="5708540" cy="517297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F77468-0351-4738-B101-957300A3835B}"/>
              </a:ext>
            </a:extLst>
          </p:cNvPr>
          <p:cNvSpPr txBox="1"/>
          <p:nvPr/>
        </p:nvSpPr>
        <p:spPr>
          <a:xfrm>
            <a:off x="2425856" y="4919207"/>
            <a:ext cx="2060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필수</a:t>
            </a:r>
            <a:r>
              <a:rPr lang="en-US" altLang="ko-KR" sz="32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</a:t>
            </a:r>
            <a:endParaRPr lang="ko-KR" altLang="en-US" dirty="0">
              <a:solidFill>
                <a:srgbClr val="C0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20" name="Picture 2" descr="Atom 1.47.0 - 다운로드">
            <a:extLst>
              <a:ext uri="{FF2B5EF4-FFF2-40B4-BE49-F238E27FC236}">
                <a16:creationId xmlns:a16="http://schemas.microsoft.com/office/drawing/2014/main" id="{F1B2D8F6-4CB1-4F88-B9FF-3F2135307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167" y="5036557"/>
            <a:ext cx="1252187" cy="125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VSCODE] 항상 git 자격증명 요구 해제방법 | 부빠기별 로그">
            <a:extLst>
              <a:ext uri="{FF2B5EF4-FFF2-40B4-BE49-F238E27FC236}">
                <a16:creationId xmlns:a16="http://schemas.microsoft.com/office/drawing/2014/main" id="{7B0FC5C1-934C-44E0-A949-854C2E21C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223" y="4885663"/>
            <a:ext cx="1332298" cy="123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671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설치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CC2FEE-5564-4FF7-9C2F-B257FC575F73}"/>
              </a:ext>
            </a:extLst>
          </p:cNvPr>
          <p:cNvSpPr txBox="1"/>
          <p:nvPr/>
        </p:nvSpPr>
        <p:spPr>
          <a:xfrm>
            <a:off x="349922" y="957957"/>
            <a:ext cx="5593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</a:t>
            </a:r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구성 프로그램 설치</a:t>
            </a:r>
          </a:p>
        </p:txBody>
      </p:sp>
      <p:pic>
        <p:nvPicPr>
          <p:cNvPr id="15" name="Picture 6" descr="Windows 사용자를 위한 Git Bash 설정 - Violet Bora Lee - Medium">
            <a:extLst>
              <a:ext uri="{FF2B5EF4-FFF2-40B4-BE49-F238E27FC236}">
                <a16:creationId xmlns:a16="http://schemas.microsoft.com/office/drawing/2014/main" id="{7DE4A839-79E1-4ECA-AE19-2E19CD166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213" y="3154991"/>
            <a:ext cx="1960375" cy="19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Atlassian Sourcetree (@sourcetree) | Twitter">
            <a:extLst>
              <a:ext uri="{FF2B5EF4-FFF2-40B4-BE49-F238E27FC236}">
                <a16:creationId xmlns:a16="http://schemas.microsoft.com/office/drawing/2014/main" id="{8BFD1E18-77CE-4808-8B44-F4574188B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813" y="3154992"/>
            <a:ext cx="1960374" cy="196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Atom 1.47.0 - 다운로드">
            <a:extLst>
              <a:ext uri="{FF2B5EF4-FFF2-40B4-BE49-F238E27FC236}">
                <a16:creationId xmlns:a16="http://schemas.microsoft.com/office/drawing/2014/main" id="{F1B2D8F6-4CB1-4F88-B9FF-3F2135307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608" y="3088644"/>
            <a:ext cx="2026722" cy="202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12BB615F-C9FB-4CE5-9908-8CC2208EE152}"/>
              </a:ext>
            </a:extLst>
          </p:cNvPr>
          <p:cNvSpPr/>
          <p:nvPr/>
        </p:nvSpPr>
        <p:spPr>
          <a:xfrm>
            <a:off x="1406770" y="1990165"/>
            <a:ext cx="9729555" cy="450933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007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초기실습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CC2FEE-5564-4FF7-9C2F-B257FC575F73}"/>
              </a:ext>
            </a:extLst>
          </p:cNvPr>
          <p:cNvSpPr txBox="1"/>
          <p:nvPr/>
        </p:nvSpPr>
        <p:spPr>
          <a:xfrm>
            <a:off x="492370" y="1248878"/>
            <a:ext cx="8932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</a:t>
            </a:r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초기화 후 숨겨진 디렉토리 탐색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493140-04A0-47E7-818D-80C341B34713}"/>
              </a:ext>
            </a:extLst>
          </p:cNvPr>
          <p:cNvSpPr txBox="1"/>
          <p:nvPr/>
        </p:nvSpPr>
        <p:spPr>
          <a:xfrm>
            <a:off x="1137137" y="2675610"/>
            <a:ext cx="1032216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</a:t>
            </a:r>
            <a:r>
              <a:rPr lang="en-US" altLang="ko-KR" sz="4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mkdir</a:t>
            </a:r>
            <a:r>
              <a:rPr lang="en-US" altLang="ko-KR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git-test &amp;&amp; cd git-test</a:t>
            </a:r>
          </a:p>
          <a:p>
            <a:r>
              <a:rPr lang="en-US" altLang="ko-KR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</a:t>
            </a:r>
            <a:r>
              <a:rPr lang="en-US" altLang="ko-KR" sz="4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init</a:t>
            </a:r>
            <a:endParaRPr lang="en-US" altLang="ko-KR" sz="4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ls -al</a:t>
            </a:r>
          </a:p>
          <a:p>
            <a:r>
              <a:rPr lang="en-US" altLang="ko-KR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cd .git</a:t>
            </a:r>
          </a:p>
        </p:txBody>
      </p:sp>
    </p:spTree>
    <p:extLst>
      <p:ext uri="{BB962C8B-B14F-4D97-AF65-F5344CB8AC3E}">
        <p14:creationId xmlns:p14="http://schemas.microsoft.com/office/powerpoint/2010/main" val="1337990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초기실습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CC2FEE-5564-4FF7-9C2F-B257FC575F73}"/>
              </a:ext>
            </a:extLst>
          </p:cNvPr>
          <p:cNvSpPr txBox="1"/>
          <p:nvPr/>
        </p:nvSpPr>
        <p:spPr>
          <a:xfrm>
            <a:off x="492370" y="1248878"/>
            <a:ext cx="8932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</a:t>
            </a:r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원리 분석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17F4DD-0E2E-495F-A97A-7454493451DC}"/>
              </a:ext>
            </a:extLst>
          </p:cNvPr>
          <p:cNvSpPr/>
          <p:nvPr/>
        </p:nvSpPr>
        <p:spPr>
          <a:xfrm>
            <a:off x="2633416" y="3590324"/>
            <a:ext cx="69251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2"/>
              </a:rPr>
              <a:t>https://opentutorials.org/course/2708/15212</a:t>
            </a:r>
            <a:endParaRPr lang="ko-KR" altLang="en-US" sz="2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332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초기실습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CC2FEE-5564-4FF7-9C2F-B257FC575F73}"/>
              </a:ext>
            </a:extLst>
          </p:cNvPr>
          <p:cNvSpPr txBox="1"/>
          <p:nvPr/>
        </p:nvSpPr>
        <p:spPr>
          <a:xfrm>
            <a:off x="492370" y="1248878"/>
            <a:ext cx="8932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Atom</a:t>
            </a:r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으로 </a:t>
            </a:r>
            <a:r>
              <a:rPr lang="ko-KR" altLang="en-US" sz="48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</a:t>
            </a:r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48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만들어보기</a:t>
            </a:r>
            <a:endParaRPr lang="ko-KR" altLang="en-US" sz="4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F6B12E-EAC7-4933-8415-EB8658A65D7C}"/>
              </a:ext>
            </a:extLst>
          </p:cNvPr>
          <p:cNvSpPr txBox="1"/>
          <p:nvPr/>
        </p:nvSpPr>
        <p:spPr>
          <a:xfrm>
            <a:off x="3904052" y="3536294"/>
            <a:ext cx="4383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과정 블로그 참조</a:t>
            </a:r>
          </a:p>
        </p:txBody>
      </p:sp>
    </p:spTree>
    <p:extLst>
      <p:ext uri="{BB962C8B-B14F-4D97-AF65-F5344CB8AC3E}">
        <p14:creationId xmlns:p14="http://schemas.microsoft.com/office/powerpoint/2010/main" val="3987181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초기실습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CC2FEE-5564-4FF7-9C2F-B257FC575F73}"/>
              </a:ext>
            </a:extLst>
          </p:cNvPr>
          <p:cNvSpPr txBox="1"/>
          <p:nvPr/>
        </p:nvSpPr>
        <p:spPr>
          <a:xfrm>
            <a:off x="492370" y="1248878"/>
            <a:ext cx="8932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Bash</a:t>
            </a:r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</a:t>
            </a:r>
            <a:r>
              <a:rPr lang="ko-KR" altLang="en-US" sz="48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</a:t>
            </a:r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이어서 </a:t>
            </a:r>
            <a:r>
              <a:rPr lang="ko-KR" altLang="en-US" sz="48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만들어보기</a:t>
            </a:r>
            <a:endParaRPr lang="ko-KR" altLang="en-US" sz="4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F6B12E-EAC7-4933-8415-EB8658A65D7C}"/>
              </a:ext>
            </a:extLst>
          </p:cNvPr>
          <p:cNvSpPr txBox="1"/>
          <p:nvPr/>
        </p:nvSpPr>
        <p:spPr>
          <a:xfrm>
            <a:off x="3904052" y="3536294"/>
            <a:ext cx="4383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과정 블로그 참조</a:t>
            </a:r>
          </a:p>
        </p:txBody>
      </p:sp>
    </p:spTree>
    <p:extLst>
      <p:ext uri="{BB962C8B-B14F-4D97-AF65-F5344CB8AC3E}">
        <p14:creationId xmlns:p14="http://schemas.microsoft.com/office/powerpoint/2010/main" val="731091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초기실습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DB64DF-3733-4C49-9402-11B683ABC482}"/>
              </a:ext>
            </a:extLst>
          </p:cNvPr>
          <p:cNvSpPr txBox="1"/>
          <p:nvPr/>
        </p:nvSpPr>
        <p:spPr>
          <a:xfrm>
            <a:off x="448409" y="1027130"/>
            <a:ext cx="8819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실제 윈도우 폴더 작업으로 </a:t>
            </a:r>
            <a:r>
              <a:rPr lang="en-US" altLang="ko-KR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commit </a:t>
            </a:r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이해하기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26F07D0-573B-4B57-A422-6C6DE99B2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830" y="2002903"/>
            <a:ext cx="8616337" cy="423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13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초기실습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04D097-BC77-40E0-AB2E-0D8562FFF0F7}"/>
              </a:ext>
            </a:extLst>
          </p:cNvPr>
          <p:cNvSpPr txBox="1"/>
          <p:nvPr/>
        </p:nvSpPr>
        <p:spPr>
          <a:xfrm>
            <a:off x="457200" y="1018050"/>
            <a:ext cx="89329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HEAD </a:t>
            </a:r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포인터로 </a:t>
            </a:r>
            <a:r>
              <a:rPr lang="ko-KR" altLang="en-US" sz="4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</a:t>
            </a:r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이해하기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D1ABBE-2C99-44FB-A633-62CFE09F1EE4}"/>
              </a:ext>
            </a:extLst>
          </p:cNvPr>
          <p:cNvSpPr txBox="1"/>
          <p:nvPr/>
        </p:nvSpPr>
        <p:spPr>
          <a:xfrm>
            <a:off x="1220663" y="2109004"/>
            <a:ext cx="9750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HEAD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포인터는 현재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커밋의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위치를 가리키는 중요한 위치다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그리고 파일은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HEAD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 가리키는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스냅샷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으로 상태를 유지하고 있다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HEAD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옮겨보도록 한다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24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</a:t>
            </a:r>
            <a:r>
              <a:rPr lang="ko-KR" altLang="en-US" sz="24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에서 </a:t>
            </a:r>
            <a:r>
              <a:rPr lang="ko-KR" altLang="en-US" sz="2400" dirty="0" err="1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커밋의</a:t>
            </a:r>
            <a:r>
              <a:rPr lang="ko-KR" altLang="en-US" sz="24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이름은</a:t>
            </a:r>
            <a:r>
              <a:rPr lang="en-US" altLang="ko-KR" sz="24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sha-256 </a:t>
            </a:r>
            <a:r>
              <a:rPr lang="ko-KR" altLang="en-US" sz="24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알고리즘으로 만들어진 값을 말한다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A2FA991-661C-46EF-B13D-7D7CDEFAC6DD}"/>
              </a:ext>
            </a:extLst>
          </p:cNvPr>
          <p:cNvSpPr/>
          <p:nvPr/>
        </p:nvSpPr>
        <p:spPr>
          <a:xfrm>
            <a:off x="1220663" y="3692401"/>
            <a:ext cx="43258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checkout &lt;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커밋해쉬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&gt;</a:t>
            </a:r>
          </a:p>
          <a:p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확인 후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master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돌아오도록 한다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checkout master</a:t>
            </a:r>
          </a:p>
        </p:txBody>
      </p:sp>
    </p:spTree>
    <p:extLst>
      <p:ext uri="{BB962C8B-B14F-4D97-AF65-F5344CB8AC3E}">
        <p14:creationId xmlns:p14="http://schemas.microsoft.com/office/powerpoint/2010/main" val="2157288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초기실습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CC2FEE-5564-4FF7-9C2F-B257FC575F73}"/>
              </a:ext>
            </a:extLst>
          </p:cNvPr>
          <p:cNvSpPr txBox="1"/>
          <p:nvPr/>
        </p:nvSpPr>
        <p:spPr>
          <a:xfrm>
            <a:off x="501162" y="1108578"/>
            <a:ext cx="8932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status </a:t>
            </a:r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이해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1624829-7D0C-4D89-B452-55C36E3DA9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890906"/>
              </p:ext>
            </p:extLst>
          </p:nvPr>
        </p:nvGraphicFramePr>
        <p:xfrm>
          <a:off x="1328127" y="2865999"/>
          <a:ext cx="205642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6422">
                  <a:extLst>
                    <a:ext uri="{9D8B030D-6E8A-4147-A177-3AD203B41FA5}">
                      <a16:colId xmlns:a16="http://schemas.microsoft.com/office/drawing/2014/main" val="38528679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Tracked</a:t>
                      </a:r>
                      <a:endParaRPr lang="ko-KR" altLang="en-US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01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수정안한 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7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수정한 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127488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480E3796-7F99-4578-A539-F0B8678D16FF}"/>
              </a:ext>
            </a:extLst>
          </p:cNvPr>
          <p:cNvSpPr/>
          <p:nvPr/>
        </p:nvSpPr>
        <p:spPr>
          <a:xfrm>
            <a:off x="756138" y="2356338"/>
            <a:ext cx="3200400" cy="367518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9BB8F16-C7F6-41D0-9179-C988F795E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950595"/>
              </p:ext>
            </p:extLst>
          </p:nvPr>
        </p:nvGraphicFramePr>
        <p:xfrm>
          <a:off x="1328127" y="4634181"/>
          <a:ext cx="205642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6422">
                  <a:extLst>
                    <a:ext uri="{9D8B030D-6E8A-4147-A177-3AD203B41FA5}">
                      <a16:colId xmlns:a16="http://schemas.microsoft.com/office/drawing/2014/main" val="38528679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Untracked</a:t>
                      </a:r>
                      <a:endParaRPr lang="ko-KR" altLang="en-US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01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새로 생성된 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7775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C89C0CE-CDF3-4594-BAD6-768E99C2AAE6}"/>
              </a:ext>
            </a:extLst>
          </p:cNvPr>
          <p:cNvSpPr txBox="1"/>
          <p:nvPr/>
        </p:nvSpPr>
        <p:spPr>
          <a:xfrm>
            <a:off x="1122795" y="2010282"/>
            <a:ext cx="2687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B0F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작업 디렉토리</a:t>
            </a:r>
            <a:r>
              <a:rPr lang="en-US" altLang="ko-KR" sz="2000" b="1" dirty="0">
                <a:solidFill>
                  <a:srgbClr val="00B0F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en-US" altLang="ko-KR" sz="2000" b="1" dirty="0" err="1">
                <a:solidFill>
                  <a:srgbClr val="00B0F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unstage</a:t>
            </a:r>
            <a:r>
              <a:rPr lang="en-US" altLang="ko-KR" sz="2000" b="1" dirty="0">
                <a:solidFill>
                  <a:srgbClr val="00B0F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endParaRPr lang="ko-KR" altLang="en-US" sz="4800" b="1" dirty="0">
              <a:solidFill>
                <a:srgbClr val="00B0F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E5F885D-EEB7-4D38-8FE5-C9A3A74499D1}"/>
              </a:ext>
            </a:extLst>
          </p:cNvPr>
          <p:cNvSpPr/>
          <p:nvPr/>
        </p:nvSpPr>
        <p:spPr>
          <a:xfrm>
            <a:off x="1587011" y="3544663"/>
            <a:ext cx="1538653" cy="58908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416CC4A-3F93-4A93-A41C-2BACD191EBCC}"/>
              </a:ext>
            </a:extLst>
          </p:cNvPr>
          <p:cNvSpPr/>
          <p:nvPr/>
        </p:nvSpPr>
        <p:spPr>
          <a:xfrm>
            <a:off x="1497623" y="4932778"/>
            <a:ext cx="1674935" cy="58908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63B2ABD-F068-4BB5-8DB9-7327489A5AD9}"/>
              </a:ext>
            </a:extLst>
          </p:cNvPr>
          <p:cNvCxnSpPr/>
          <p:nvPr/>
        </p:nvCxnSpPr>
        <p:spPr>
          <a:xfrm flipV="1">
            <a:off x="3125664" y="3165230"/>
            <a:ext cx="2053005" cy="579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A510C-A706-4DCA-A4A0-CB5F020CBA0D}"/>
              </a:ext>
            </a:extLst>
          </p:cNvPr>
          <p:cNvCxnSpPr>
            <a:cxnSpLocks/>
          </p:cNvCxnSpPr>
          <p:nvPr/>
        </p:nvCxnSpPr>
        <p:spPr>
          <a:xfrm flipV="1">
            <a:off x="3155459" y="4488180"/>
            <a:ext cx="2091049" cy="689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791E31A-0CD5-4C13-95C0-2E5A8CD08F6E}"/>
              </a:ext>
            </a:extLst>
          </p:cNvPr>
          <p:cNvSpPr/>
          <p:nvPr/>
        </p:nvSpPr>
        <p:spPr>
          <a:xfrm>
            <a:off x="7299513" y="2356337"/>
            <a:ext cx="3200400" cy="367518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598F78-BE03-4A46-A144-E93048A949AE}"/>
              </a:ext>
            </a:extLst>
          </p:cNvPr>
          <p:cNvSpPr txBox="1"/>
          <p:nvPr/>
        </p:nvSpPr>
        <p:spPr>
          <a:xfrm>
            <a:off x="7620620" y="1996871"/>
            <a:ext cx="2923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B0F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stage (</a:t>
            </a:r>
            <a:r>
              <a:rPr lang="ko-KR" altLang="en-US" sz="2000" b="1" dirty="0" err="1">
                <a:solidFill>
                  <a:srgbClr val="00B0F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</a:t>
            </a:r>
            <a:r>
              <a:rPr lang="ko-KR" altLang="en-US" sz="2000" b="1" dirty="0">
                <a:solidFill>
                  <a:srgbClr val="00B0F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대기 장소</a:t>
            </a:r>
            <a:r>
              <a:rPr lang="en-US" altLang="ko-KR" sz="2000" b="1" dirty="0">
                <a:solidFill>
                  <a:srgbClr val="00B0F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endParaRPr lang="ko-KR" altLang="en-US" sz="4400" b="1" dirty="0">
              <a:solidFill>
                <a:srgbClr val="00B0F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4C04C6-36C9-4C6C-9FFE-5726DD387B84}"/>
              </a:ext>
            </a:extLst>
          </p:cNvPr>
          <p:cNvSpPr txBox="1"/>
          <p:nvPr/>
        </p:nvSpPr>
        <p:spPr>
          <a:xfrm>
            <a:off x="4057649" y="2761525"/>
            <a:ext cx="4016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 추적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커밋에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올라갈 수 있는 자격 충족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</a:t>
            </a:r>
            <a:endParaRPr lang="ko-KR" altLang="en-US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414427-03AB-48F4-9E96-5137A3DD645A}"/>
              </a:ext>
            </a:extLst>
          </p:cNvPr>
          <p:cNvSpPr txBox="1"/>
          <p:nvPr/>
        </p:nvSpPr>
        <p:spPr>
          <a:xfrm>
            <a:off x="4057649" y="4047978"/>
            <a:ext cx="3197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 추적 못하지만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커밋에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올라갈 수 있는 자격 충족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</a:t>
            </a:r>
            <a:endParaRPr lang="ko-KR" altLang="en-US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4924D4-17AA-465B-9249-80D2941909D6}"/>
              </a:ext>
            </a:extLst>
          </p:cNvPr>
          <p:cNvSpPr txBox="1"/>
          <p:nvPr/>
        </p:nvSpPr>
        <p:spPr>
          <a:xfrm>
            <a:off x="7659167" y="2789567"/>
            <a:ext cx="2421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0070C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원하는 파일만 선택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E5F1876-74CE-4FE8-8108-70A1FE27A076}"/>
              </a:ext>
            </a:extLst>
          </p:cNvPr>
          <p:cNvCxnSpPr/>
          <p:nvPr/>
        </p:nvCxnSpPr>
        <p:spPr>
          <a:xfrm>
            <a:off x="6096000" y="3165230"/>
            <a:ext cx="1895850" cy="579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FCEA89D-5083-44E2-A5F0-EEF55FB81B55}"/>
              </a:ext>
            </a:extLst>
          </p:cNvPr>
          <p:cNvCxnSpPr/>
          <p:nvPr/>
        </p:nvCxnSpPr>
        <p:spPr>
          <a:xfrm flipV="1">
            <a:off x="6096000" y="4083492"/>
            <a:ext cx="1895850" cy="487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DB6E99C-60BA-455C-BAD5-06518F67F7BF}"/>
              </a:ext>
            </a:extLst>
          </p:cNvPr>
          <p:cNvSpPr txBox="1"/>
          <p:nvPr/>
        </p:nvSpPr>
        <p:spPr>
          <a:xfrm>
            <a:off x="8150469" y="3788950"/>
            <a:ext cx="1879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add ???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7207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GOAL</a:t>
            </a:r>
            <a:endParaRPr lang="ko-KR" altLang="en-US" dirty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CC2FEE-5564-4FF7-9C2F-B257FC575F73}"/>
              </a:ext>
            </a:extLst>
          </p:cNvPr>
          <p:cNvSpPr txBox="1"/>
          <p:nvPr/>
        </p:nvSpPr>
        <p:spPr>
          <a:xfrm>
            <a:off x="474785" y="1171774"/>
            <a:ext cx="8932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세미나 목표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493140-04A0-47E7-818D-80C341B34713}"/>
              </a:ext>
            </a:extLst>
          </p:cNvPr>
          <p:cNvSpPr txBox="1"/>
          <p:nvPr/>
        </p:nvSpPr>
        <p:spPr>
          <a:xfrm>
            <a:off x="934914" y="3317539"/>
            <a:ext cx="107324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1. Git</a:t>
            </a:r>
            <a:r>
              <a:rPr lang="ko-KR" altLang="en-US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원리를 이해함으로써 </a:t>
            </a:r>
            <a:r>
              <a:rPr lang="en-US" altLang="ko-KR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</a:t>
            </a:r>
            <a:r>
              <a:rPr lang="ko-KR" altLang="en-US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과 친숙해지기</a:t>
            </a:r>
            <a:endParaRPr lang="en-US" altLang="ko-KR" sz="3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2.</a:t>
            </a:r>
            <a:r>
              <a:rPr lang="ko-KR" altLang="en-US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온라인 영상 혹은 구글링을 통해서도 학습이 가능한 정도로 만들기 </a:t>
            </a:r>
          </a:p>
        </p:txBody>
      </p:sp>
    </p:spTree>
    <p:extLst>
      <p:ext uri="{BB962C8B-B14F-4D97-AF65-F5344CB8AC3E}">
        <p14:creationId xmlns:p14="http://schemas.microsoft.com/office/powerpoint/2010/main" val="3685600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초기실습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CC2FEE-5564-4FF7-9C2F-B257FC575F73}"/>
              </a:ext>
            </a:extLst>
          </p:cNvPr>
          <p:cNvSpPr txBox="1"/>
          <p:nvPr/>
        </p:nvSpPr>
        <p:spPr>
          <a:xfrm>
            <a:off x="518747" y="960738"/>
            <a:ext cx="8932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status </a:t>
            </a:r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이해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791E31A-0CD5-4C13-95C0-2E5A8CD08F6E}"/>
              </a:ext>
            </a:extLst>
          </p:cNvPr>
          <p:cNvSpPr/>
          <p:nvPr/>
        </p:nvSpPr>
        <p:spPr>
          <a:xfrm>
            <a:off x="1558869" y="2319754"/>
            <a:ext cx="3200400" cy="367518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598F78-BE03-4A46-A144-E93048A949AE}"/>
              </a:ext>
            </a:extLst>
          </p:cNvPr>
          <p:cNvSpPr txBox="1"/>
          <p:nvPr/>
        </p:nvSpPr>
        <p:spPr>
          <a:xfrm>
            <a:off x="1835281" y="1913606"/>
            <a:ext cx="2923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B0F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stage</a:t>
            </a:r>
            <a:r>
              <a:rPr lang="ko-KR" altLang="en-US" sz="2000" b="1" dirty="0">
                <a:solidFill>
                  <a:srgbClr val="00B0F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000" b="1" dirty="0">
                <a:solidFill>
                  <a:srgbClr val="00B0F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2000" b="1" dirty="0" err="1">
                <a:solidFill>
                  <a:srgbClr val="00B0F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</a:t>
            </a:r>
            <a:r>
              <a:rPr lang="ko-KR" altLang="en-US" sz="2000" b="1" dirty="0">
                <a:solidFill>
                  <a:srgbClr val="00B0F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대기 장소</a:t>
            </a:r>
            <a:r>
              <a:rPr lang="en-US" altLang="ko-KR" sz="2000" b="1" dirty="0">
                <a:solidFill>
                  <a:srgbClr val="00B0F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endParaRPr lang="ko-KR" altLang="en-US" sz="4400" b="1" dirty="0">
              <a:solidFill>
                <a:srgbClr val="00B0F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4924D4-17AA-465B-9249-80D2941909D6}"/>
              </a:ext>
            </a:extLst>
          </p:cNvPr>
          <p:cNvSpPr txBox="1"/>
          <p:nvPr/>
        </p:nvSpPr>
        <p:spPr>
          <a:xfrm>
            <a:off x="2025191" y="2944657"/>
            <a:ext cx="2421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0070C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원하는 파일 완료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B6E99C-60BA-455C-BAD5-06518F67F7BF}"/>
              </a:ext>
            </a:extLst>
          </p:cNvPr>
          <p:cNvSpPr txBox="1"/>
          <p:nvPr/>
        </p:nvSpPr>
        <p:spPr>
          <a:xfrm>
            <a:off x="2566526" y="3780272"/>
            <a:ext cx="18797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main.c</a:t>
            </a:r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2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main.h</a:t>
            </a:r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….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8312405-BC56-4418-B366-C658B522B127}"/>
              </a:ext>
            </a:extLst>
          </p:cNvPr>
          <p:cNvCxnSpPr>
            <a:cxnSpLocks/>
          </p:cNvCxnSpPr>
          <p:nvPr/>
        </p:nvCxnSpPr>
        <p:spPr>
          <a:xfrm>
            <a:off x="4759269" y="4285804"/>
            <a:ext cx="374272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832032A-1568-46A1-996E-0C2F32A1B11A}"/>
              </a:ext>
            </a:extLst>
          </p:cNvPr>
          <p:cNvSpPr txBox="1"/>
          <p:nvPr/>
        </p:nvSpPr>
        <p:spPr>
          <a:xfrm>
            <a:off x="4867276" y="3824920"/>
            <a:ext cx="3402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commit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메시지를 포함한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commit</a:t>
            </a:r>
            <a:endParaRPr lang="ko-KR" altLang="en-US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D6E8CF-1D62-4A4C-8213-CA9325E7F6EB}"/>
              </a:ext>
            </a:extLst>
          </p:cNvPr>
          <p:cNvSpPr txBox="1"/>
          <p:nvPr/>
        </p:nvSpPr>
        <p:spPr>
          <a:xfrm>
            <a:off x="7874793" y="2549839"/>
            <a:ext cx="4016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commit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은 일종의 스냅샷 기능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</a:t>
            </a:r>
            <a:endParaRPr lang="ko-KR" altLang="en-US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B60317C-CE2F-4D62-BDCF-F795297B1422}"/>
              </a:ext>
            </a:extLst>
          </p:cNvPr>
          <p:cNvSpPr/>
          <p:nvPr/>
        </p:nvSpPr>
        <p:spPr>
          <a:xfrm>
            <a:off x="7430608" y="1493801"/>
            <a:ext cx="4498730" cy="2703961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836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초기실습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CC2FEE-5564-4FF7-9C2F-B257FC575F73}"/>
              </a:ext>
            </a:extLst>
          </p:cNvPr>
          <p:cNvSpPr txBox="1"/>
          <p:nvPr/>
        </p:nvSpPr>
        <p:spPr>
          <a:xfrm>
            <a:off x="492370" y="1248878"/>
            <a:ext cx="8932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Github</a:t>
            </a:r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원격 서버와 연동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F6B12E-EAC7-4933-8415-EB8658A65D7C}"/>
              </a:ext>
            </a:extLst>
          </p:cNvPr>
          <p:cNvSpPr txBox="1"/>
          <p:nvPr/>
        </p:nvSpPr>
        <p:spPr>
          <a:xfrm>
            <a:off x="3904052" y="3536294"/>
            <a:ext cx="4383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과정 블로그 참조</a:t>
            </a:r>
          </a:p>
        </p:txBody>
      </p:sp>
    </p:spTree>
    <p:extLst>
      <p:ext uri="{BB962C8B-B14F-4D97-AF65-F5344CB8AC3E}">
        <p14:creationId xmlns:p14="http://schemas.microsoft.com/office/powerpoint/2010/main" val="4272503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초기실습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CC2FEE-5564-4FF7-9C2F-B257FC575F73}"/>
              </a:ext>
            </a:extLst>
          </p:cNvPr>
          <p:cNvSpPr txBox="1"/>
          <p:nvPr/>
        </p:nvSpPr>
        <p:spPr>
          <a:xfrm>
            <a:off x="492370" y="1248878"/>
            <a:ext cx="9566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Github</a:t>
            </a:r>
            <a:r>
              <a:rPr lang="ko-KR" altLang="en-US" sz="3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프로젝트 협업하기 </a:t>
            </a:r>
            <a:r>
              <a:rPr lang="en-US" altLang="ko-KR" sz="3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(1) - Fork, Pull Request</a:t>
            </a:r>
            <a:endParaRPr lang="ko-KR" altLang="en-US" sz="4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F6B12E-EAC7-4933-8415-EB8658A65D7C}"/>
              </a:ext>
            </a:extLst>
          </p:cNvPr>
          <p:cNvSpPr txBox="1"/>
          <p:nvPr/>
        </p:nvSpPr>
        <p:spPr>
          <a:xfrm>
            <a:off x="3904052" y="3536294"/>
            <a:ext cx="4383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과정 블로그 참조</a:t>
            </a:r>
          </a:p>
        </p:txBody>
      </p:sp>
    </p:spTree>
    <p:extLst>
      <p:ext uri="{BB962C8B-B14F-4D97-AF65-F5344CB8AC3E}">
        <p14:creationId xmlns:p14="http://schemas.microsoft.com/office/powerpoint/2010/main" val="1757737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초기실습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CC2FEE-5564-4FF7-9C2F-B257FC575F73}"/>
              </a:ext>
            </a:extLst>
          </p:cNvPr>
          <p:cNvSpPr txBox="1"/>
          <p:nvPr/>
        </p:nvSpPr>
        <p:spPr>
          <a:xfrm>
            <a:off x="492370" y="1248878"/>
            <a:ext cx="8932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Github</a:t>
            </a:r>
            <a:r>
              <a:rPr lang="ko-KR" altLang="en-US" sz="3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프로젝트 협업하기 </a:t>
            </a:r>
            <a:r>
              <a:rPr lang="en-US" altLang="ko-KR" sz="3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(2) - Collaborator </a:t>
            </a:r>
            <a:endParaRPr lang="ko-KR" altLang="en-US" sz="4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F6B12E-EAC7-4933-8415-EB8658A65D7C}"/>
              </a:ext>
            </a:extLst>
          </p:cNvPr>
          <p:cNvSpPr txBox="1"/>
          <p:nvPr/>
        </p:nvSpPr>
        <p:spPr>
          <a:xfrm>
            <a:off x="3904052" y="3536294"/>
            <a:ext cx="4383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과정 블로그 참조</a:t>
            </a:r>
          </a:p>
        </p:txBody>
      </p:sp>
    </p:spTree>
    <p:extLst>
      <p:ext uri="{BB962C8B-B14F-4D97-AF65-F5344CB8AC3E}">
        <p14:creationId xmlns:p14="http://schemas.microsoft.com/office/powerpoint/2010/main" val="3577318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1767006"/>
            <a:ext cx="11811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감사합니다</a:t>
            </a:r>
            <a:endParaRPr lang="en-US" altLang="ko-KR" sz="138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3600" b="1" dirty="0">
              <a:solidFill>
                <a:srgbClr val="FF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3600" b="1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PPT</a:t>
            </a:r>
            <a:r>
              <a:rPr lang="ko-KR" altLang="en-US" sz="3600" b="1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템플릿 자료는 </a:t>
            </a:r>
            <a:r>
              <a:rPr lang="en-US" altLang="ko-KR" sz="3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2"/>
              </a:rPr>
              <a:t>http://pptbizcam.co.kr/</a:t>
            </a:r>
            <a:r>
              <a:rPr lang="ko-KR" altLang="en-US" sz="3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에서 이용했습니다</a:t>
            </a:r>
            <a:r>
              <a:rPr lang="en-US" altLang="ko-KR" sz="3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endParaRPr lang="en-US" altLang="ko-KR" sz="3600" b="1" dirty="0">
              <a:solidFill>
                <a:srgbClr val="FF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6733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1026" name="Picture 2" descr="https://miro.medium.com/max/1138/1*BCZkmZR1_YzDZy22Vn4uUw.png">
            <a:extLst>
              <a:ext uri="{FF2B5EF4-FFF2-40B4-BE49-F238E27FC236}">
                <a16:creationId xmlns:a16="http://schemas.microsoft.com/office/drawing/2014/main" id="{17676120-5550-42B5-A6A0-1AEC5FA4E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892" y="2397787"/>
            <a:ext cx="4497623" cy="187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96E25A-5941-4CE2-A3E7-B0016BA293A2}"/>
              </a:ext>
            </a:extLst>
          </p:cNvPr>
          <p:cNvSpPr txBox="1"/>
          <p:nvPr/>
        </p:nvSpPr>
        <p:spPr>
          <a:xfrm>
            <a:off x="2205919" y="5353179"/>
            <a:ext cx="352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3"/>
              </a:rPr>
              <a:t>https://github.com/git/git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1028" name="Picture 4" descr="https://media.vlpt.us/images/ppl8709/post/ee071d15-ad5a-41c1-9581-5f0d81d113f7/image.png">
            <a:extLst>
              <a:ext uri="{FF2B5EF4-FFF2-40B4-BE49-F238E27FC236}">
                <a16:creationId xmlns:a16="http://schemas.microsoft.com/office/drawing/2014/main" id="{7567873C-BA05-42F5-BB39-382A06397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407" y="1459413"/>
            <a:ext cx="5268203" cy="351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7C002F-B59F-4797-B294-1F183BD57B51}"/>
              </a:ext>
            </a:extLst>
          </p:cNvPr>
          <p:cNvSpPr txBox="1"/>
          <p:nvPr/>
        </p:nvSpPr>
        <p:spPr>
          <a:xfrm>
            <a:off x="6383215" y="5381690"/>
            <a:ext cx="4902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5"/>
              </a:rPr>
              <a:t>https://learngitbranching.js.org/?locale=ko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3470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EFD90A-3989-4190-8094-48064F630703}"/>
              </a:ext>
            </a:extLst>
          </p:cNvPr>
          <p:cNvSpPr txBox="1"/>
          <p:nvPr/>
        </p:nvSpPr>
        <p:spPr>
          <a:xfrm>
            <a:off x="501162" y="897106"/>
            <a:ext cx="8932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Q.</a:t>
            </a:r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꼭 사용해야 하나</a:t>
            </a:r>
            <a:r>
              <a:rPr lang="en-US" altLang="ko-KR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  <a:endParaRPr lang="ko-KR" altLang="en-US" sz="4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D8F523-2362-403F-BDA4-DC09E62E90CB}"/>
              </a:ext>
            </a:extLst>
          </p:cNvPr>
          <p:cNvSpPr txBox="1"/>
          <p:nvPr/>
        </p:nvSpPr>
        <p:spPr>
          <a:xfrm>
            <a:off x="10275277" y="4334313"/>
            <a:ext cx="302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………….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5D267F8-40A4-4221-B431-DCCD62436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87" y="1887479"/>
            <a:ext cx="10560424" cy="407341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571A37D-2CA3-463D-8D4D-950A3381ED35}"/>
              </a:ext>
            </a:extLst>
          </p:cNvPr>
          <p:cNvSpPr txBox="1"/>
          <p:nvPr/>
        </p:nvSpPr>
        <p:spPr>
          <a:xfrm>
            <a:off x="5700864" y="6199318"/>
            <a:ext cx="5741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출처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: </a:t>
            </a:r>
            <a:r>
              <a:rPr lang="en-US" altLang="ko-KR" sz="1400" dirty="0">
                <a:hlinkClick r:id="rId3"/>
              </a:rPr>
              <a:t>https://programmers.co.kr/pages/dev-survey-2019#hiring-time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ko-KR" altLang="en-US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2747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D8F523-2362-403F-BDA4-DC09E62E90CB}"/>
              </a:ext>
            </a:extLst>
          </p:cNvPr>
          <p:cNvSpPr txBox="1"/>
          <p:nvPr/>
        </p:nvSpPr>
        <p:spPr>
          <a:xfrm>
            <a:off x="10275277" y="4334313"/>
            <a:ext cx="302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………….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3027F0-7DAE-4534-BCC4-1C1991987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49" y="2169944"/>
            <a:ext cx="9867900" cy="37909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139E066-4D19-4EF7-AA63-62F9B9C1BF4C}"/>
              </a:ext>
            </a:extLst>
          </p:cNvPr>
          <p:cNvSpPr txBox="1"/>
          <p:nvPr/>
        </p:nvSpPr>
        <p:spPr>
          <a:xfrm>
            <a:off x="3984760" y="6199318"/>
            <a:ext cx="7465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출처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: </a:t>
            </a:r>
            <a:r>
              <a:rPr lang="ko-KR" altLang="en-US" sz="1400" dirty="0">
                <a:hlinkClick r:id="rId3"/>
              </a:rPr>
              <a:t>https://programmers.co.kr/pages/dev-survey-2020#developer-tech-stack-codereview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2C8CC1-DA5C-4E5C-A0C6-8AC75B870B7C}"/>
              </a:ext>
            </a:extLst>
          </p:cNvPr>
          <p:cNvSpPr txBox="1"/>
          <p:nvPr/>
        </p:nvSpPr>
        <p:spPr>
          <a:xfrm>
            <a:off x="501162" y="897106"/>
            <a:ext cx="8932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Q.</a:t>
            </a:r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꼭 사용해야 하나</a:t>
            </a:r>
            <a:r>
              <a:rPr lang="en-US" altLang="ko-KR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  <a:endParaRPr lang="ko-KR" altLang="en-US" sz="4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4575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22D322-E91B-4C6F-9178-F8F79673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786" y="2898402"/>
            <a:ext cx="5058951" cy="12973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EFD90A-3989-4190-8094-48064F630703}"/>
              </a:ext>
            </a:extLst>
          </p:cNvPr>
          <p:cNvSpPr txBox="1"/>
          <p:nvPr/>
        </p:nvSpPr>
        <p:spPr>
          <a:xfrm>
            <a:off x="501162" y="897106"/>
            <a:ext cx="8932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Q.</a:t>
            </a:r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꼭 사용해야 하나</a:t>
            </a:r>
            <a:r>
              <a:rPr lang="en-US" altLang="ko-KR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  <a:endParaRPr lang="ko-KR" altLang="en-US" sz="4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432D87-0964-4297-904C-1BF3E7E5742F}"/>
              </a:ext>
            </a:extLst>
          </p:cNvPr>
          <p:cNvSpPr txBox="1"/>
          <p:nvPr/>
        </p:nvSpPr>
        <p:spPr>
          <a:xfrm>
            <a:off x="1279096" y="1884099"/>
            <a:ext cx="5058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버전 관리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C86C91-4D21-4150-B28E-990279CDF8D1}"/>
              </a:ext>
            </a:extLst>
          </p:cNvPr>
          <p:cNvSpPr/>
          <p:nvPr/>
        </p:nvSpPr>
        <p:spPr>
          <a:xfrm>
            <a:off x="1388877" y="5435937"/>
            <a:ext cx="1966128" cy="929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MCU </a:t>
            </a:r>
            <a:r>
              <a:rPr lang="ko-KR" altLang="en-US" sz="16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템플릿 코드 작성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C1F58F-FA7D-4715-B7CD-8FE7F99995E5}"/>
              </a:ext>
            </a:extLst>
          </p:cNvPr>
          <p:cNvSpPr/>
          <p:nvPr/>
        </p:nvSpPr>
        <p:spPr>
          <a:xfrm>
            <a:off x="4056307" y="5435936"/>
            <a:ext cx="1966128" cy="929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블루투스 추가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5D798EE-553C-4B65-AFC7-6FE95C51F9CD}"/>
              </a:ext>
            </a:extLst>
          </p:cNvPr>
          <p:cNvSpPr/>
          <p:nvPr/>
        </p:nvSpPr>
        <p:spPr>
          <a:xfrm>
            <a:off x="6723737" y="5435935"/>
            <a:ext cx="1966128" cy="929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WIFI </a:t>
            </a:r>
            <a:r>
              <a:rPr lang="ko-KR" altLang="en-US" sz="16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추가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42BC305-3BA9-4115-AC5B-AD07D57146E2}"/>
              </a:ext>
            </a:extLst>
          </p:cNvPr>
          <p:cNvSpPr/>
          <p:nvPr/>
        </p:nvSpPr>
        <p:spPr>
          <a:xfrm>
            <a:off x="9391167" y="5435934"/>
            <a:ext cx="1966128" cy="929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네트워크 보안 설정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807140B-7FFF-4CBD-A708-BF94E883BDBD}"/>
              </a:ext>
            </a:extLst>
          </p:cNvPr>
          <p:cNvCxnSpPr>
            <a:stCxn id="4" idx="3"/>
            <a:endCxn id="20" idx="1"/>
          </p:cNvCxnSpPr>
          <p:nvPr/>
        </p:nvCxnSpPr>
        <p:spPr>
          <a:xfrm flipV="1">
            <a:off x="3355005" y="5900809"/>
            <a:ext cx="70130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4D21A1E-6087-4425-9182-AEF56B12EC5E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 flipV="1">
            <a:off x="6022435" y="5900808"/>
            <a:ext cx="70130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12DD69F-CA73-4418-B583-B4A927AB7486}"/>
              </a:ext>
            </a:extLst>
          </p:cNvPr>
          <p:cNvCxnSpPr>
            <a:stCxn id="21" idx="3"/>
            <a:endCxn id="23" idx="1"/>
          </p:cNvCxnSpPr>
          <p:nvPr/>
        </p:nvCxnSpPr>
        <p:spPr>
          <a:xfrm flipV="1">
            <a:off x="8689865" y="5900807"/>
            <a:ext cx="70130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BBB33B6-D3DC-4947-A577-4E68437E803B}"/>
              </a:ext>
            </a:extLst>
          </p:cNvPr>
          <p:cNvSpPr txBox="1"/>
          <p:nvPr/>
        </p:nvSpPr>
        <p:spPr>
          <a:xfrm>
            <a:off x="3627466" y="2474842"/>
            <a:ext cx="302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Q. </a:t>
            </a:r>
            <a:r>
              <a:rPr lang="ko-KR" altLang="en-US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용량이 폴더 하나당 </a:t>
            </a:r>
            <a:r>
              <a:rPr lang="en-US" altLang="ko-KR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10G</a:t>
            </a:r>
            <a:r>
              <a:rPr lang="ko-KR" altLang="en-US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라면</a:t>
            </a:r>
            <a:r>
              <a:rPr lang="en-US" altLang="ko-KR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  <a:endParaRPr lang="ko-KR" altLang="en-US" dirty="0">
              <a:solidFill>
                <a:srgbClr val="FF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168F17-2131-4C16-A5F4-F84E0C5E94F4}"/>
              </a:ext>
            </a:extLst>
          </p:cNvPr>
          <p:cNvSpPr txBox="1"/>
          <p:nvPr/>
        </p:nvSpPr>
        <p:spPr>
          <a:xfrm>
            <a:off x="1388877" y="4428214"/>
            <a:ext cx="84207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Q. </a:t>
            </a:r>
            <a:r>
              <a:rPr lang="ko-KR" altLang="en-US" sz="16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오디오 장치를 개발하는데 보안기능까지 완료했다</a:t>
            </a:r>
            <a:r>
              <a:rPr lang="en-US" altLang="ko-KR" sz="16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16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그런데</a:t>
            </a:r>
            <a:r>
              <a:rPr lang="en-US" altLang="ko-KR" sz="16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갑자기 블루투스에 </a:t>
            </a:r>
            <a:r>
              <a:rPr lang="en-US" altLang="ko-KR" sz="16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LCD</a:t>
            </a:r>
            <a:r>
              <a:rPr lang="ko-KR" altLang="en-US" sz="16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만 추가한 장치를 만들어 달라는 외주가 들어왔다</a:t>
            </a:r>
            <a:r>
              <a:rPr lang="en-US" altLang="ko-KR" sz="16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16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기능별로 캡슐화를 잘했다고 생각하는데</a:t>
            </a:r>
            <a:r>
              <a:rPr lang="en-US" altLang="ko-KR" sz="16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WIFI, </a:t>
            </a:r>
            <a:r>
              <a:rPr lang="ko-KR" altLang="en-US" sz="16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보완 관련 코드가 너무 많을뿐더러 여러 소스파일에 추가되어 있다</a:t>
            </a:r>
            <a:r>
              <a:rPr lang="en-US" altLang="ko-KR" sz="16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r>
              <a:rPr lang="ko-KR" altLang="en-US" sz="16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어떻게 삭제하지</a:t>
            </a:r>
            <a:r>
              <a:rPr lang="en-US" altLang="ko-KR" sz="16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  <a:endParaRPr lang="ko-KR" altLang="en-US" dirty="0">
              <a:solidFill>
                <a:srgbClr val="FF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358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EFD90A-3989-4190-8094-48064F630703}"/>
              </a:ext>
            </a:extLst>
          </p:cNvPr>
          <p:cNvSpPr txBox="1"/>
          <p:nvPr/>
        </p:nvSpPr>
        <p:spPr>
          <a:xfrm>
            <a:off x="501162" y="897106"/>
            <a:ext cx="8932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Q.</a:t>
            </a:r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꼭 사용해야 하나</a:t>
            </a:r>
            <a:r>
              <a:rPr lang="en-US" altLang="ko-KR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  <a:endParaRPr lang="ko-KR" altLang="en-US" sz="4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432D87-0964-4297-904C-1BF3E7E5742F}"/>
              </a:ext>
            </a:extLst>
          </p:cNvPr>
          <p:cNvSpPr txBox="1"/>
          <p:nvPr/>
        </p:nvSpPr>
        <p:spPr>
          <a:xfrm>
            <a:off x="1279096" y="1884099"/>
            <a:ext cx="5058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백업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AEEE12-ABF3-44C3-A9FE-347AD3396381}"/>
              </a:ext>
            </a:extLst>
          </p:cNvPr>
          <p:cNvSpPr txBox="1"/>
          <p:nvPr/>
        </p:nvSpPr>
        <p:spPr>
          <a:xfrm>
            <a:off x="1713397" y="2653030"/>
            <a:ext cx="302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F273B-D438-447E-BFEF-5AF82FEE8E53}"/>
              </a:ext>
            </a:extLst>
          </p:cNvPr>
          <p:cNvSpPr txBox="1"/>
          <p:nvPr/>
        </p:nvSpPr>
        <p:spPr>
          <a:xfrm>
            <a:off x="1713397" y="2567941"/>
            <a:ext cx="9169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컴퓨터 상황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혹은 오류 상황이 언제 들이닥칠지 모르는 것이다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버전관리를 통한 백업은 필수다</a:t>
            </a:r>
          </a:p>
        </p:txBody>
      </p:sp>
      <p:pic>
        <p:nvPicPr>
          <p:cNvPr id="27" name="Picture 4" descr="Dropbox: 백업, 동기화 및 공유를 위한 클라우드 스토리지 - Google ...">
            <a:extLst>
              <a:ext uri="{FF2B5EF4-FFF2-40B4-BE49-F238E27FC236}">
                <a16:creationId xmlns:a16="http://schemas.microsoft.com/office/drawing/2014/main" id="{EC9B65E9-200C-4C90-969B-C149FA670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706" y="3946398"/>
            <a:ext cx="2077915" cy="207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구글 드라이브 - 위키백과, 우리 모두의 백과사전">
            <a:extLst>
              <a:ext uri="{FF2B5EF4-FFF2-40B4-BE49-F238E27FC236}">
                <a16:creationId xmlns:a16="http://schemas.microsoft.com/office/drawing/2014/main" id="{3A695AB4-7DB4-47B0-B803-476E2EB97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621" y="391669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DCFD5E0-DF14-4050-A404-DA1C4DE2B45B}"/>
              </a:ext>
            </a:extLst>
          </p:cNvPr>
          <p:cNvSpPr txBox="1"/>
          <p:nvPr/>
        </p:nvSpPr>
        <p:spPr>
          <a:xfrm>
            <a:off x="1713397" y="3621368"/>
            <a:ext cx="3648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Q. </a:t>
            </a:r>
            <a:r>
              <a:rPr lang="ko-KR" altLang="en-US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상용 클라우드를 사용해도 되지 않나</a:t>
            </a:r>
            <a:r>
              <a:rPr lang="en-US" altLang="ko-KR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  <a:endParaRPr lang="ko-KR" altLang="en-US" dirty="0">
              <a:solidFill>
                <a:srgbClr val="FF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18C227-B8EF-40D1-BBC2-0ACCECBC8A05}"/>
              </a:ext>
            </a:extLst>
          </p:cNvPr>
          <p:cNvSpPr txBox="1"/>
          <p:nvPr/>
        </p:nvSpPr>
        <p:spPr>
          <a:xfrm>
            <a:off x="6456884" y="4292857"/>
            <a:ext cx="91697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유지비</a:t>
            </a:r>
            <a:endParaRPr lang="en-US" altLang="ko-KR" sz="2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파일 사이즈</a:t>
            </a:r>
            <a:endParaRPr lang="en-US" altLang="ko-KR" sz="2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버전관리</a:t>
            </a:r>
          </a:p>
        </p:txBody>
      </p:sp>
    </p:spTree>
    <p:extLst>
      <p:ext uri="{BB962C8B-B14F-4D97-AF65-F5344CB8AC3E}">
        <p14:creationId xmlns:p14="http://schemas.microsoft.com/office/powerpoint/2010/main" val="3303895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EFD90A-3989-4190-8094-48064F630703}"/>
              </a:ext>
            </a:extLst>
          </p:cNvPr>
          <p:cNvSpPr txBox="1"/>
          <p:nvPr/>
        </p:nvSpPr>
        <p:spPr>
          <a:xfrm>
            <a:off x="501162" y="897106"/>
            <a:ext cx="8932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Q.</a:t>
            </a:r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꼭 사용해야 하나</a:t>
            </a:r>
            <a:r>
              <a:rPr lang="en-US" altLang="ko-KR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  <a:endParaRPr lang="ko-KR" altLang="en-US" sz="4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432D87-0964-4297-904C-1BF3E7E5742F}"/>
              </a:ext>
            </a:extLst>
          </p:cNvPr>
          <p:cNvSpPr txBox="1"/>
          <p:nvPr/>
        </p:nvSpPr>
        <p:spPr>
          <a:xfrm>
            <a:off x="1279096" y="1884099"/>
            <a:ext cx="5058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협업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C86C91-4D21-4150-B28E-990279CDF8D1}"/>
              </a:ext>
            </a:extLst>
          </p:cNvPr>
          <p:cNvSpPr/>
          <p:nvPr/>
        </p:nvSpPr>
        <p:spPr>
          <a:xfrm>
            <a:off x="1279096" y="3769093"/>
            <a:ext cx="1966128" cy="929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MCU </a:t>
            </a:r>
            <a:r>
              <a:rPr lang="ko-KR" altLang="en-US" sz="16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템플 코드 작성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C1F58F-FA7D-4715-B7CD-8FE7F99995E5}"/>
              </a:ext>
            </a:extLst>
          </p:cNvPr>
          <p:cNvSpPr/>
          <p:nvPr/>
        </p:nvSpPr>
        <p:spPr>
          <a:xfrm>
            <a:off x="4212327" y="2905917"/>
            <a:ext cx="1966128" cy="929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블루투스 추가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5D798EE-553C-4B65-AFC7-6FE95C51F9CD}"/>
              </a:ext>
            </a:extLst>
          </p:cNvPr>
          <p:cNvSpPr/>
          <p:nvPr/>
        </p:nvSpPr>
        <p:spPr>
          <a:xfrm>
            <a:off x="4245727" y="4698838"/>
            <a:ext cx="1966128" cy="929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WIFI </a:t>
            </a:r>
            <a:r>
              <a:rPr lang="ko-KR" altLang="en-US" sz="16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추가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807140B-7FFF-4CBD-A708-BF94E883BDBD}"/>
              </a:ext>
            </a:extLst>
          </p:cNvPr>
          <p:cNvCxnSpPr>
            <a:stCxn id="4" idx="3"/>
            <a:endCxn id="20" idx="1"/>
          </p:cNvCxnSpPr>
          <p:nvPr/>
        </p:nvCxnSpPr>
        <p:spPr>
          <a:xfrm flipV="1">
            <a:off x="3245224" y="3370790"/>
            <a:ext cx="967103" cy="8631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A586FC4-E319-4FB7-BFFE-43DF208FDACB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3245224" y="4233966"/>
            <a:ext cx="1000503" cy="9297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A074F2A-F71E-4491-BBC2-486AC11C2D55}"/>
              </a:ext>
            </a:extLst>
          </p:cNvPr>
          <p:cNvCxnSpPr>
            <a:stCxn id="20" idx="3"/>
          </p:cNvCxnSpPr>
          <p:nvPr/>
        </p:nvCxnSpPr>
        <p:spPr>
          <a:xfrm>
            <a:off x="6178455" y="3370790"/>
            <a:ext cx="1480473" cy="7005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B0FF109-5B44-40CB-98C1-6BCB5A760FFF}"/>
              </a:ext>
            </a:extLst>
          </p:cNvPr>
          <p:cNvCxnSpPr>
            <a:stCxn id="21" idx="3"/>
          </p:cNvCxnSpPr>
          <p:nvPr/>
        </p:nvCxnSpPr>
        <p:spPr>
          <a:xfrm flipV="1">
            <a:off x="6211855" y="4473814"/>
            <a:ext cx="1447073" cy="6898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10" descr="확성기와 3d 사람들 로열티 무료 사진, 그림, 이미지 그리고 스톡포토 ...">
            <a:extLst>
              <a:ext uri="{FF2B5EF4-FFF2-40B4-BE49-F238E27FC236}">
                <a16:creationId xmlns:a16="http://schemas.microsoft.com/office/drawing/2014/main" id="{2174AB2E-7821-43C5-A488-48FAEC702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650" y="2202545"/>
            <a:ext cx="1609406" cy="214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2" descr="난처한일러스트, 벡터, 상업적 이미지사이트 - 123RF">
            <a:extLst>
              <a:ext uri="{FF2B5EF4-FFF2-40B4-BE49-F238E27FC236}">
                <a16:creationId xmlns:a16="http://schemas.microsoft.com/office/drawing/2014/main" id="{17CAE037-B8B0-44A8-B641-4F9B9F089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9483" y="2824297"/>
            <a:ext cx="1324362" cy="132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76F1F8A-6CF6-4B84-BCA8-25FFC01EB7EC}"/>
              </a:ext>
            </a:extLst>
          </p:cNvPr>
          <p:cNvSpPr txBox="1"/>
          <p:nvPr/>
        </p:nvSpPr>
        <p:spPr>
          <a:xfrm>
            <a:off x="7823237" y="4364510"/>
            <a:ext cx="418705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서로 개발한 파일을 합쳐야 하려면 어떻게 하지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..?</a:t>
            </a:r>
          </a:p>
          <a:p>
            <a:pPr marL="342900" indent="-342900">
              <a:buFontTx/>
              <a:buAutoNum type="arabicPeriod"/>
            </a:pP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만일 같은 부분을 수정했다면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</a:p>
          <a:p>
            <a:pPr marL="342900" indent="-342900">
              <a:buFontTx/>
              <a:buAutoNum type="arabicPeriod"/>
            </a:pP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팀장인 내가 팀원이 수정한 부분에 대해서만 코멘트를 하고 싶다면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  <a:endParaRPr lang="ko-KR" altLang="en-US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B2C8BE9-A32B-4E35-BEB0-B2448E1BADC6}"/>
              </a:ext>
            </a:extLst>
          </p:cNvPr>
          <p:cNvSpPr txBox="1"/>
          <p:nvPr/>
        </p:nvSpPr>
        <p:spPr>
          <a:xfrm>
            <a:off x="10618857" y="2428873"/>
            <a:ext cx="1686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………….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943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3074" name="Picture 2" descr="TortoiseGit - 위키백과, 우리 모두의 백과사전">
            <a:extLst>
              <a:ext uri="{FF2B5EF4-FFF2-40B4-BE49-F238E27FC236}">
                <a16:creationId xmlns:a16="http://schemas.microsoft.com/office/drawing/2014/main" id="{3D344420-3AA4-4999-9546-3FD3DC7D1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10" y="1446702"/>
            <a:ext cx="287655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tlassian Sourcetree (@sourcetree) | Twitter">
            <a:extLst>
              <a:ext uri="{FF2B5EF4-FFF2-40B4-BE49-F238E27FC236}">
                <a16:creationId xmlns:a16="http://schemas.microsoft.com/office/drawing/2014/main" id="{C2922F13-28CF-4707-9062-555DF4544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83" y="3093199"/>
            <a:ext cx="2121877" cy="212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indows 사용자를 위한 Git Bash 설정 - Violet Bora Lee - Medium">
            <a:extLst>
              <a:ext uri="{FF2B5EF4-FFF2-40B4-BE49-F238E27FC236}">
                <a16:creationId xmlns:a16="http://schemas.microsoft.com/office/drawing/2014/main" id="{D5E620E0-C4DC-407D-9C2E-E5E20D627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982" y="2563318"/>
            <a:ext cx="1960375" cy="19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Best git-gui Alternatives (2020) - SaaSHub">
            <a:extLst>
              <a:ext uri="{FF2B5EF4-FFF2-40B4-BE49-F238E27FC236}">
                <a16:creationId xmlns:a16="http://schemas.microsoft.com/office/drawing/2014/main" id="{9CDD4805-7F10-4214-BACC-6F4607524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224" y="4605068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Github 로그인 유지하기">
            <a:extLst>
              <a:ext uri="{FF2B5EF4-FFF2-40B4-BE49-F238E27FC236}">
                <a16:creationId xmlns:a16="http://schemas.microsoft.com/office/drawing/2014/main" id="{3CA3EE17-BD5E-4C78-AD79-D20FD549E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629" y="1261851"/>
            <a:ext cx="3920752" cy="196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GitLab] 프로젝트 삭제하기">
            <a:extLst>
              <a:ext uri="{FF2B5EF4-FFF2-40B4-BE49-F238E27FC236}">
                <a16:creationId xmlns:a16="http://schemas.microsoft.com/office/drawing/2014/main" id="{B786C6E0-4BD2-473D-A704-F877D3F92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62" y="3414155"/>
            <a:ext cx="3931985" cy="19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Atlassian Bitbucket 소개 - (주) 커브">
            <a:extLst>
              <a:ext uri="{FF2B5EF4-FFF2-40B4-BE49-F238E27FC236}">
                <a16:creationId xmlns:a16="http://schemas.microsoft.com/office/drawing/2014/main" id="{31FC020C-6E26-40A1-A082-314ADE1AC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438" y="5601554"/>
            <a:ext cx="4970706" cy="71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3CEE22-DBAE-4DBA-9DD8-AF42C3EE12CB}"/>
              </a:ext>
            </a:extLst>
          </p:cNvPr>
          <p:cNvSpPr txBox="1"/>
          <p:nvPr/>
        </p:nvSpPr>
        <p:spPr>
          <a:xfrm>
            <a:off x="9301047" y="654864"/>
            <a:ext cx="981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서버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CD4CCB-97CD-4FF5-A4E1-003C85A99CC1}"/>
              </a:ext>
            </a:extLst>
          </p:cNvPr>
          <p:cNvSpPr txBox="1"/>
          <p:nvPr/>
        </p:nvSpPr>
        <p:spPr>
          <a:xfrm>
            <a:off x="1657690" y="665109"/>
            <a:ext cx="2030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클라이언트</a:t>
            </a:r>
          </a:p>
        </p:txBody>
      </p:sp>
      <p:pic>
        <p:nvPicPr>
          <p:cNvPr id="1026" name="Picture 2" descr="마이크로소프트 기업, 채용, 투자, 뉴스">
            <a:extLst>
              <a:ext uri="{FF2B5EF4-FFF2-40B4-BE49-F238E27FC236}">
                <a16:creationId xmlns:a16="http://schemas.microsoft.com/office/drawing/2014/main" id="{F966B3B1-5DE8-426F-8819-C516F5D09B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3" t="6850" r="8409" b="5258"/>
          <a:stretch/>
        </p:blipFill>
        <p:spPr bwMode="auto">
          <a:xfrm>
            <a:off x="10164455" y="1032929"/>
            <a:ext cx="715202" cy="93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tom 1.47.0 - 다운로드">
            <a:extLst>
              <a:ext uri="{FF2B5EF4-FFF2-40B4-BE49-F238E27FC236}">
                <a16:creationId xmlns:a16="http://schemas.microsoft.com/office/drawing/2014/main" id="{68A40772-4C1B-4754-82BD-2D27ED9DA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83" y="5349053"/>
            <a:ext cx="1252187" cy="125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SCODE] 항상 git 자격증명 요구 해제방법 | 부빠기별 로그">
            <a:extLst>
              <a:ext uri="{FF2B5EF4-FFF2-40B4-BE49-F238E27FC236}">
                <a16:creationId xmlns:a16="http://schemas.microsoft.com/office/drawing/2014/main" id="{A2CB9ED1-3542-41B9-93F2-7AB72BC80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194" y="5356827"/>
            <a:ext cx="1332298" cy="123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739522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1691</TotalTime>
  <Words>641</Words>
  <Application>Microsoft Office PowerPoint</Application>
  <PresentationFormat>와이드스크린</PresentationFormat>
  <Paragraphs>146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배달의민족 한나체 Air</vt:lpstr>
      <vt:lpstr>Arial</vt:lpstr>
      <vt:lpstr>배달의민족 한나체 Pro</vt:lpstr>
      <vt:lpstr>맑은 고딕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yeongjae you</cp:lastModifiedBy>
  <cp:revision>304</cp:revision>
  <dcterms:created xsi:type="dcterms:W3CDTF">2020-04-20T04:21:07Z</dcterms:created>
  <dcterms:modified xsi:type="dcterms:W3CDTF">2020-07-06T10:40:06Z</dcterms:modified>
</cp:coreProperties>
</file>